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849" r:id="rId2"/>
  </p:sldMasterIdLst>
  <p:notesMasterIdLst>
    <p:notesMasterId r:id="rId6"/>
  </p:notesMasterIdLst>
  <p:sldIdLst>
    <p:sldId id="559" r:id="rId3"/>
    <p:sldId id="557" r:id="rId4"/>
    <p:sldId id="570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C82E2-CCAA-4614-9913-F9C72F646214}" type="datetimeFigureOut">
              <a:rPr lang="zh-TW" altLang="en-US" smtClean="0"/>
              <a:t>2022/3/28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9F997-0AF4-4B27-A5A7-10FB78D566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645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3F5FD5-66A3-415A-A87C-E6DC9A081FA2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522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730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960000" y="1536633"/>
            <a:ext cx="10272000" cy="4555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609585" lvl="0" indent="-47412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600"/>
            </a:lvl1pPr>
            <a:lvl2pPr marL="1219170" lvl="1" indent="-440256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>
              <a:spcBef>
                <a:spcPts val="2133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>
              <a:spcBef>
                <a:spcPts val="2133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>
              <a:spcBef>
                <a:spcPts val="2133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>
              <a:spcBef>
                <a:spcPts val="2133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>
              <a:spcBef>
                <a:spcPts val="2133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>
              <a:spcBef>
                <a:spcPts val="2133"/>
              </a:spcBef>
              <a:spcAft>
                <a:spcPts val="2133"/>
              </a:spcAft>
              <a:buSzPts val="1600"/>
              <a:buChar char="■"/>
              <a:defRPr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4" name="Google Shape;24;p4"/>
          <p:cNvSpPr/>
          <p:nvPr/>
        </p:nvSpPr>
        <p:spPr>
          <a:xfrm flipH="1">
            <a:off x="7541451" y="1"/>
            <a:ext cx="4650549" cy="1236647"/>
          </a:xfrm>
          <a:custGeom>
            <a:avLst/>
            <a:gdLst/>
            <a:ahLst/>
            <a:cxnLst/>
            <a:rect l="l" t="t" r="r" b="b"/>
            <a:pathLst>
              <a:path w="60512" h="16091" extrusionOk="0">
                <a:moveTo>
                  <a:pt x="0" y="0"/>
                </a:moveTo>
                <a:lnTo>
                  <a:pt x="0" y="15915"/>
                </a:lnTo>
                <a:cubicBezTo>
                  <a:pt x="0" y="15915"/>
                  <a:pt x="1475" y="16091"/>
                  <a:pt x="4118" y="16091"/>
                </a:cubicBezTo>
                <a:cubicBezTo>
                  <a:pt x="10236" y="16091"/>
                  <a:pt x="22617" y="15151"/>
                  <a:pt x="37469" y="8921"/>
                </a:cubicBezTo>
                <a:lnTo>
                  <a:pt x="60512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5" name="Google Shape;25;p4"/>
          <p:cNvGrpSpPr/>
          <p:nvPr/>
        </p:nvGrpSpPr>
        <p:grpSpPr>
          <a:xfrm>
            <a:off x="8261702" y="-8"/>
            <a:ext cx="3930295" cy="1059307"/>
            <a:chOff x="6196276" y="-6"/>
            <a:chExt cx="2947721" cy="794480"/>
          </a:xfrm>
        </p:grpSpPr>
        <p:sp>
          <p:nvSpPr>
            <p:cNvPr id="26" name="Google Shape;26;p4"/>
            <p:cNvSpPr/>
            <p:nvPr/>
          </p:nvSpPr>
          <p:spPr>
            <a:xfrm>
              <a:off x="7616430" y="312761"/>
              <a:ext cx="193481" cy="191021"/>
            </a:xfrm>
            <a:custGeom>
              <a:avLst/>
              <a:gdLst/>
              <a:ahLst/>
              <a:cxnLst/>
              <a:rect l="l" t="t" r="r" b="b"/>
              <a:pathLst>
                <a:path w="7158" h="7067" extrusionOk="0">
                  <a:moveTo>
                    <a:pt x="4230" y="1"/>
                  </a:moveTo>
                  <a:cubicBezTo>
                    <a:pt x="4050" y="1"/>
                    <a:pt x="3847" y="107"/>
                    <a:pt x="3643" y="329"/>
                  </a:cubicBezTo>
                  <a:lnTo>
                    <a:pt x="3552" y="420"/>
                  </a:lnTo>
                  <a:lnTo>
                    <a:pt x="3460" y="512"/>
                  </a:lnTo>
                  <a:lnTo>
                    <a:pt x="2570" y="1493"/>
                  </a:lnTo>
                  <a:lnTo>
                    <a:pt x="1155" y="1265"/>
                  </a:lnTo>
                  <a:lnTo>
                    <a:pt x="995" y="1242"/>
                  </a:lnTo>
                  <a:cubicBezTo>
                    <a:pt x="930" y="1234"/>
                    <a:pt x="868" y="1230"/>
                    <a:pt x="809" y="1230"/>
                  </a:cubicBezTo>
                  <a:cubicBezTo>
                    <a:pt x="217" y="1230"/>
                    <a:pt x="1" y="1640"/>
                    <a:pt x="333" y="2201"/>
                  </a:cubicBezTo>
                  <a:lnTo>
                    <a:pt x="447" y="2452"/>
                  </a:lnTo>
                  <a:lnTo>
                    <a:pt x="1086" y="3616"/>
                  </a:lnTo>
                  <a:lnTo>
                    <a:pt x="516" y="4780"/>
                  </a:lnTo>
                  <a:lnTo>
                    <a:pt x="447" y="4917"/>
                  </a:lnTo>
                  <a:lnTo>
                    <a:pt x="379" y="5031"/>
                  </a:lnTo>
                  <a:cubicBezTo>
                    <a:pt x="101" y="5607"/>
                    <a:pt x="307" y="5993"/>
                    <a:pt x="831" y="5993"/>
                  </a:cubicBezTo>
                  <a:cubicBezTo>
                    <a:pt x="910" y="5993"/>
                    <a:pt x="995" y="5985"/>
                    <a:pt x="1086" y="5967"/>
                  </a:cubicBezTo>
                  <a:lnTo>
                    <a:pt x="1223" y="5944"/>
                  </a:lnTo>
                  <a:lnTo>
                    <a:pt x="1360" y="5921"/>
                  </a:lnTo>
                  <a:lnTo>
                    <a:pt x="2661" y="5670"/>
                  </a:lnTo>
                  <a:lnTo>
                    <a:pt x="3711" y="6674"/>
                  </a:lnTo>
                  <a:lnTo>
                    <a:pt x="3803" y="6766"/>
                  </a:lnTo>
                  <a:cubicBezTo>
                    <a:pt x="3997" y="6969"/>
                    <a:pt x="4192" y="7067"/>
                    <a:pt x="4363" y="7067"/>
                  </a:cubicBezTo>
                  <a:cubicBezTo>
                    <a:pt x="4633" y="7067"/>
                    <a:pt x="4842" y="6825"/>
                    <a:pt x="4898" y="6378"/>
                  </a:cubicBezTo>
                  <a:lnTo>
                    <a:pt x="5104" y="4803"/>
                  </a:lnTo>
                  <a:lnTo>
                    <a:pt x="6268" y="4186"/>
                  </a:lnTo>
                  <a:lnTo>
                    <a:pt x="6405" y="4118"/>
                  </a:lnTo>
                  <a:lnTo>
                    <a:pt x="6519" y="4072"/>
                  </a:lnTo>
                  <a:cubicBezTo>
                    <a:pt x="7158" y="3730"/>
                    <a:pt x="7135" y="3205"/>
                    <a:pt x="6473" y="2908"/>
                  </a:cubicBezTo>
                  <a:lnTo>
                    <a:pt x="6405" y="2863"/>
                  </a:lnTo>
                  <a:lnTo>
                    <a:pt x="5035" y="2223"/>
                  </a:lnTo>
                  <a:lnTo>
                    <a:pt x="4807" y="900"/>
                  </a:lnTo>
                  <a:lnTo>
                    <a:pt x="4784" y="649"/>
                  </a:lnTo>
                  <a:cubicBezTo>
                    <a:pt x="4703" y="228"/>
                    <a:pt x="4492" y="1"/>
                    <a:pt x="42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4"/>
            <p:cNvSpPr/>
            <p:nvPr/>
          </p:nvSpPr>
          <p:spPr>
            <a:xfrm>
              <a:off x="8156388" y="30483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8325572" y="350994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9012226" y="25621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8894635" y="646881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8566472" y="-6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823747" y="117531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3" name="Google Shape;33;p4"/>
            <p:cNvGrpSpPr/>
            <p:nvPr/>
          </p:nvGrpSpPr>
          <p:grpSpPr>
            <a:xfrm rot="-2902616">
              <a:off x="8711742" y="319606"/>
              <a:ext cx="169066" cy="177310"/>
              <a:chOff x="4298580" y="207227"/>
              <a:chExt cx="169073" cy="177317"/>
            </a:xfrm>
          </p:grpSpPr>
          <p:sp>
            <p:nvSpPr>
              <p:cNvPr id="34" name="Google Shape;34;p4"/>
              <p:cNvSpPr/>
              <p:nvPr/>
            </p:nvSpPr>
            <p:spPr>
              <a:xfrm>
                <a:off x="4304148" y="212174"/>
                <a:ext cx="35788" cy="35193"/>
              </a:xfrm>
              <a:custGeom>
                <a:avLst/>
                <a:gdLst/>
                <a:ahLst/>
                <a:cxnLst/>
                <a:rect l="l" t="t" r="r" b="b"/>
                <a:pathLst>
                  <a:path w="1324" h="1302" extrusionOk="0">
                    <a:moveTo>
                      <a:pt x="685" y="0"/>
                    </a:moveTo>
                    <a:cubicBezTo>
                      <a:pt x="639" y="0"/>
                      <a:pt x="594" y="0"/>
                      <a:pt x="548" y="23"/>
                    </a:cubicBezTo>
                    <a:cubicBezTo>
                      <a:pt x="479" y="23"/>
                      <a:pt x="411" y="69"/>
                      <a:pt x="343" y="114"/>
                    </a:cubicBezTo>
                    <a:cubicBezTo>
                      <a:pt x="320" y="114"/>
                      <a:pt x="274" y="160"/>
                      <a:pt x="251" y="183"/>
                    </a:cubicBezTo>
                    <a:cubicBezTo>
                      <a:pt x="251" y="183"/>
                      <a:pt x="228" y="206"/>
                      <a:pt x="228" y="206"/>
                    </a:cubicBezTo>
                    <a:cubicBezTo>
                      <a:pt x="183" y="228"/>
                      <a:pt x="137" y="251"/>
                      <a:pt x="91" y="297"/>
                    </a:cubicBezTo>
                    <a:cubicBezTo>
                      <a:pt x="0" y="411"/>
                      <a:pt x="0" y="616"/>
                      <a:pt x="23" y="753"/>
                    </a:cubicBezTo>
                    <a:cubicBezTo>
                      <a:pt x="46" y="799"/>
                      <a:pt x="69" y="845"/>
                      <a:pt x="91" y="890"/>
                    </a:cubicBezTo>
                    <a:cubicBezTo>
                      <a:pt x="91" y="936"/>
                      <a:pt x="114" y="959"/>
                      <a:pt x="114" y="982"/>
                    </a:cubicBezTo>
                    <a:cubicBezTo>
                      <a:pt x="160" y="1050"/>
                      <a:pt x="206" y="1073"/>
                      <a:pt x="228" y="1119"/>
                    </a:cubicBezTo>
                    <a:cubicBezTo>
                      <a:pt x="274" y="1187"/>
                      <a:pt x="365" y="1233"/>
                      <a:pt x="434" y="1255"/>
                    </a:cubicBezTo>
                    <a:cubicBezTo>
                      <a:pt x="525" y="1278"/>
                      <a:pt x="616" y="1301"/>
                      <a:pt x="708" y="1301"/>
                    </a:cubicBezTo>
                    <a:cubicBezTo>
                      <a:pt x="776" y="1301"/>
                      <a:pt x="845" y="1278"/>
                      <a:pt x="890" y="1255"/>
                    </a:cubicBezTo>
                    <a:cubicBezTo>
                      <a:pt x="982" y="1210"/>
                      <a:pt x="1050" y="1164"/>
                      <a:pt x="1119" y="1119"/>
                    </a:cubicBezTo>
                    <a:cubicBezTo>
                      <a:pt x="1187" y="1050"/>
                      <a:pt x="1233" y="959"/>
                      <a:pt x="1278" y="867"/>
                    </a:cubicBezTo>
                    <a:cubicBezTo>
                      <a:pt x="1324" y="799"/>
                      <a:pt x="1324" y="708"/>
                      <a:pt x="1324" y="616"/>
                    </a:cubicBezTo>
                    <a:cubicBezTo>
                      <a:pt x="1324" y="548"/>
                      <a:pt x="1301" y="457"/>
                      <a:pt x="1278" y="388"/>
                    </a:cubicBezTo>
                    <a:cubicBezTo>
                      <a:pt x="1256" y="342"/>
                      <a:pt x="1233" y="297"/>
                      <a:pt x="1187" y="251"/>
                    </a:cubicBezTo>
                    <a:cubicBezTo>
                      <a:pt x="1164" y="206"/>
                      <a:pt x="1141" y="183"/>
                      <a:pt x="1119" y="160"/>
                    </a:cubicBezTo>
                    <a:cubicBezTo>
                      <a:pt x="1073" y="114"/>
                      <a:pt x="1027" y="91"/>
                      <a:pt x="1004" y="69"/>
                    </a:cubicBezTo>
                    <a:cubicBezTo>
                      <a:pt x="936" y="46"/>
                      <a:pt x="867" y="23"/>
                      <a:pt x="822" y="23"/>
                    </a:cubicBezTo>
                    <a:cubicBezTo>
                      <a:pt x="776" y="0"/>
                      <a:pt x="731" y="0"/>
                      <a:pt x="68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" name="Google Shape;35;p4"/>
              <p:cNvSpPr/>
              <p:nvPr/>
            </p:nvSpPr>
            <p:spPr>
              <a:xfrm>
                <a:off x="4396077" y="219553"/>
                <a:ext cx="66656" cy="74684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763" extrusionOk="0">
                    <a:moveTo>
                      <a:pt x="959" y="1"/>
                    </a:moveTo>
                    <a:cubicBezTo>
                      <a:pt x="867" y="1"/>
                      <a:pt x="776" y="24"/>
                      <a:pt x="685" y="47"/>
                    </a:cubicBezTo>
                    <a:cubicBezTo>
                      <a:pt x="639" y="69"/>
                      <a:pt x="571" y="92"/>
                      <a:pt x="502" y="138"/>
                    </a:cubicBezTo>
                    <a:cubicBezTo>
                      <a:pt x="457" y="161"/>
                      <a:pt x="411" y="206"/>
                      <a:pt x="365" y="252"/>
                    </a:cubicBezTo>
                    <a:cubicBezTo>
                      <a:pt x="342" y="275"/>
                      <a:pt x="320" y="298"/>
                      <a:pt x="297" y="343"/>
                    </a:cubicBezTo>
                    <a:cubicBezTo>
                      <a:pt x="228" y="389"/>
                      <a:pt x="183" y="457"/>
                      <a:pt x="160" y="549"/>
                    </a:cubicBezTo>
                    <a:cubicBezTo>
                      <a:pt x="114" y="640"/>
                      <a:pt x="91" y="731"/>
                      <a:pt x="69" y="823"/>
                    </a:cubicBezTo>
                    <a:cubicBezTo>
                      <a:pt x="23" y="982"/>
                      <a:pt x="0" y="1142"/>
                      <a:pt x="0" y="1302"/>
                    </a:cubicBezTo>
                    <a:cubicBezTo>
                      <a:pt x="23" y="1462"/>
                      <a:pt x="69" y="1622"/>
                      <a:pt x="137" y="1759"/>
                    </a:cubicBezTo>
                    <a:cubicBezTo>
                      <a:pt x="206" y="1918"/>
                      <a:pt x="274" y="2078"/>
                      <a:pt x="388" y="2215"/>
                    </a:cubicBezTo>
                    <a:cubicBezTo>
                      <a:pt x="434" y="2284"/>
                      <a:pt x="479" y="2352"/>
                      <a:pt x="548" y="2398"/>
                    </a:cubicBezTo>
                    <a:cubicBezTo>
                      <a:pt x="639" y="2489"/>
                      <a:pt x="753" y="2557"/>
                      <a:pt x="867" y="2626"/>
                    </a:cubicBezTo>
                    <a:cubicBezTo>
                      <a:pt x="1050" y="2717"/>
                      <a:pt x="1255" y="2740"/>
                      <a:pt x="1438" y="2763"/>
                    </a:cubicBezTo>
                    <a:cubicBezTo>
                      <a:pt x="1644" y="2763"/>
                      <a:pt x="1826" y="2694"/>
                      <a:pt x="1986" y="2603"/>
                    </a:cubicBezTo>
                    <a:cubicBezTo>
                      <a:pt x="2100" y="2535"/>
                      <a:pt x="2191" y="2443"/>
                      <a:pt x="2260" y="2352"/>
                    </a:cubicBezTo>
                    <a:cubicBezTo>
                      <a:pt x="2465" y="2101"/>
                      <a:pt x="2465" y="1781"/>
                      <a:pt x="2397" y="1485"/>
                    </a:cubicBezTo>
                    <a:cubicBezTo>
                      <a:pt x="2397" y="1393"/>
                      <a:pt x="2374" y="1302"/>
                      <a:pt x="2351" y="1211"/>
                    </a:cubicBezTo>
                    <a:cubicBezTo>
                      <a:pt x="2305" y="1119"/>
                      <a:pt x="2260" y="1028"/>
                      <a:pt x="2214" y="937"/>
                    </a:cubicBezTo>
                    <a:cubicBezTo>
                      <a:pt x="2191" y="868"/>
                      <a:pt x="2146" y="823"/>
                      <a:pt x="2123" y="754"/>
                    </a:cubicBezTo>
                    <a:cubicBezTo>
                      <a:pt x="2077" y="686"/>
                      <a:pt x="2032" y="640"/>
                      <a:pt x="1986" y="572"/>
                    </a:cubicBezTo>
                    <a:cubicBezTo>
                      <a:pt x="1917" y="503"/>
                      <a:pt x="1872" y="435"/>
                      <a:pt x="1780" y="366"/>
                    </a:cubicBezTo>
                    <a:cubicBezTo>
                      <a:pt x="1712" y="298"/>
                      <a:pt x="1621" y="252"/>
                      <a:pt x="1529" y="184"/>
                    </a:cubicBezTo>
                    <a:cubicBezTo>
                      <a:pt x="1392" y="115"/>
                      <a:pt x="1255" y="47"/>
                      <a:pt x="1096" y="24"/>
                    </a:cubicBezTo>
                    <a:cubicBezTo>
                      <a:pt x="1050" y="1"/>
                      <a:pt x="1004" y="1"/>
                      <a:pt x="959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" name="Google Shape;36;p4"/>
              <p:cNvSpPr/>
              <p:nvPr/>
            </p:nvSpPr>
            <p:spPr>
              <a:xfrm>
                <a:off x="4404700" y="322591"/>
                <a:ext cx="58655" cy="56493"/>
              </a:xfrm>
              <a:custGeom>
                <a:avLst/>
                <a:gdLst/>
                <a:ahLst/>
                <a:cxnLst/>
                <a:rect l="l" t="t" r="r" b="b"/>
                <a:pathLst>
                  <a:path w="2170" h="2090" extrusionOk="0">
                    <a:moveTo>
                      <a:pt x="1028" y="1"/>
                    </a:moveTo>
                    <a:cubicBezTo>
                      <a:pt x="914" y="1"/>
                      <a:pt x="822" y="24"/>
                      <a:pt x="708" y="46"/>
                    </a:cubicBezTo>
                    <a:cubicBezTo>
                      <a:pt x="663" y="46"/>
                      <a:pt x="594" y="69"/>
                      <a:pt x="548" y="92"/>
                    </a:cubicBezTo>
                    <a:cubicBezTo>
                      <a:pt x="503" y="115"/>
                      <a:pt x="457" y="138"/>
                      <a:pt x="434" y="161"/>
                    </a:cubicBezTo>
                    <a:cubicBezTo>
                      <a:pt x="366" y="183"/>
                      <a:pt x="297" y="252"/>
                      <a:pt x="252" y="298"/>
                    </a:cubicBezTo>
                    <a:cubicBezTo>
                      <a:pt x="229" y="343"/>
                      <a:pt x="206" y="389"/>
                      <a:pt x="183" y="434"/>
                    </a:cubicBezTo>
                    <a:cubicBezTo>
                      <a:pt x="115" y="480"/>
                      <a:pt x="92" y="594"/>
                      <a:pt x="69" y="663"/>
                    </a:cubicBezTo>
                    <a:cubicBezTo>
                      <a:pt x="23" y="868"/>
                      <a:pt x="1" y="1096"/>
                      <a:pt x="69" y="1302"/>
                    </a:cubicBezTo>
                    <a:cubicBezTo>
                      <a:pt x="115" y="1393"/>
                      <a:pt x="160" y="1484"/>
                      <a:pt x="206" y="1599"/>
                    </a:cubicBezTo>
                    <a:cubicBezTo>
                      <a:pt x="206" y="1621"/>
                      <a:pt x="229" y="1667"/>
                      <a:pt x="252" y="1690"/>
                    </a:cubicBezTo>
                    <a:cubicBezTo>
                      <a:pt x="275" y="1736"/>
                      <a:pt x="320" y="1781"/>
                      <a:pt x="366" y="1827"/>
                    </a:cubicBezTo>
                    <a:cubicBezTo>
                      <a:pt x="389" y="1850"/>
                      <a:pt x="434" y="1872"/>
                      <a:pt x="457" y="1895"/>
                    </a:cubicBezTo>
                    <a:cubicBezTo>
                      <a:pt x="526" y="1941"/>
                      <a:pt x="594" y="1987"/>
                      <a:pt x="663" y="2009"/>
                    </a:cubicBezTo>
                    <a:cubicBezTo>
                      <a:pt x="731" y="2032"/>
                      <a:pt x="777" y="2055"/>
                      <a:pt x="845" y="2055"/>
                    </a:cubicBezTo>
                    <a:cubicBezTo>
                      <a:pt x="914" y="2078"/>
                      <a:pt x="994" y="2089"/>
                      <a:pt x="1073" y="2089"/>
                    </a:cubicBezTo>
                    <a:cubicBezTo>
                      <a:pt x="1153" y="2089"/>
                      <a:pt x="1233" y="2078"/>
                      <a:pt x="1302" y="2055"/>
                    </a:cubicBezTo>
                    <a:cubicBezTo>
                      <a:pt x="1393" y="2032"/>
                      <a:pt x="1461" y="2009"/>
                      <a:pt x="1530" y="1964"/>
                    </a:cubicBezTo>
                    <a:cubicBezTo>
                      <a:pt x="1576" y="1941"/>
                      <a:pt x="1644" y="1918"/>
                      <a:pt x="1690" y="1895"/>
                    </a:cubicBezTo>
                    <a:cubicBezTo>
                      <a:pt x="1781" y="1850"/>
                      <a:pt x="1872" y="1781"/>
                      <a:pt x="1964" y="1690"/>
                    </a:cubicBezTo>
                    <a:cubicBezTo>
                      <a:pt x="2009" y="1621"/>
                      <a:pt x="2078" y="1530"/>
                      <a:pt x="2101" y="1439"/>
                    </a:cubicBezTo>
                    <a:cubicBezTo>
                      <a:pt x="2123" y="1416"/>
                      <a:pt x="2123" y="1370"/>
                      <a:pt x="2146" y="1325"/>
                    </a:cubicBezTo>
                    <a:cubicBezTo>
                      <a:pt x="2169" y="1256"/>
                      <a:pt x="2169" y="1188"/>
                      <a:pt x="2169" y="1142"/>
                    </a:cubicBezTo>
                    <a:cubicBezTo>
                      <a:pt x="2169" y="1096"/>
                      <a:pt x="2146" y="1051"/>
                      <a:pt x="2146" y="1005"/>
                    </a:cubicBezTo>
                    <a:cubicBezTo>
                      <a:pt x="2146" y="937"/>
                      <a:pt x="2123" y="891"/>
                      <a:pt x="2123" y="823"/>
                    </a:cubicBezTo>
                    <a:cubicBezTo>
                      <a:pt x="2101" y="731"/>
                      <a:pt x="2055" y="617"/>
                      <a:pt x="1986" y="526"/>
                    </a:cubicBezTo>
                    <a:cubicBezTo>
                      <a:pt x="1964" y="457"/>
                      <a:pt x="1895" y="389"/>
                      <a:pt x="1827" y="343"/>
                    </a:cubicBezTo>
                    <a:cubicBezTo>
                      <a:pt x="1758" y="252"/>
                      <a:pt x="1644" y="183"/>
                      <a:pt x="1553" y="138"/>
                    </a:cubicBezTo>
                    <a:cubicBezTo>
                      <a:pt x="1484" y="92"/>
                      <a:pt x="1393" y="69"/>
                      <a:pt x="1302" y="46"/>
                    </a:cubicBezTo>
                    <a:cubicBezTo>
                      <a:pt x="1210" y="1"/>
                      <a:pt x="1119" y="1"/>
                      <a:pt x="1028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" name="Google Shape;37;p4"/>
              <p:cNvSpPr/>
              <p:nvPr/>
            </p:nvSpPr>
            <p:spPr>
              <a:xfrm>
                <a:off x="4390509" y="214634"/>
                <a:ext cx="77144" cy="8701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3219" extrusionOk="0">
                    <a:moveTo>
                      <a:pt x="1347" y="320"/>
                    </a:moveTo>
                    <a:cubicBezTo>
                      <a:pt x="1439" y="343"/>
                      <a:pt x="1530" y="366"/>
                      <a:pt x="1621" y="388"/>
                    </a:cubicBezTo>
                    <a:cubicBezTo>
                      <a:pt x="1713" y="457"/>
                      <a:pt x="1827" y="503"/>
                      <a:pt x="1918" y="571"/>
                    </a:cubicBezTo>
                    <a:cubicBezTo>
                      <a:pt x="2009" y="662"/>
                      <a:pt x="2101" y="731"/>
                      <a:pt x="2169" y="845"/>
                    </a:cubicBezTo>
                    <a:cubicBezTo>
                      <a:pt x="2260" y="959"/>
                      <a:pt x="2329" y="1073"/>
                      <a:pt x="2375" y="1210"/>
                    </a:cubicBezTo>
                    <a:cubicBezTo>
                      <a:pt x="2443" y="1324"/>
                      <a:pt x="2466" y="1461"/>
                      <a:pt x="2489" y="1598"/>
                    </a:cubicBezTo>
                    <a:cubicBezTo>
                      <a:pt x="2511" y="1735"/>
                      <a:pt x="2511" y="1895"/>
                      <a:pt x="2489" y="2032"/>
                    </a:cubicBezTo>
                    <a:cubicBezTo>
                      <a:pt x="2489" y="2123"/>
                      <a:pt x="2443" y="2214"/>
                      <a:pt x="2420" y="2329"/>
                    </a:cubicBezTo>
                    <a:cubicBezTo>
                      <a:pt x="2375" y="2397"/>
                      <a:pt x="2329" y="2488"/>
                      <a:pt x="2283" y="2557"/>
                    </a:cubicBezTo>
                    <a:cubicBezTo>
                      <a:pt x="2238" y="2602"/>
                      <a:pt x="2192" y="2671"/>
                      <a:pt x="2123" y="2717"/>
                    </a:cubicBezTo>
                    <a:cubicBezTo>
                      <a:pt x="2078" y="2739"/>
                      <a:pt x="2009" y="2785"/>
                      <a:pt x="1941" y="2808"/>
                    </a:cubicBezTo>
                    <a:cubicBezTo>
                      <a:pt x="1872" y="2854"/>
                      <a:pt x="1804" y="2854"/>
                      <a:pt x="1735" y="2876"/>
                    </a:cubicBezTo>
                    <a:lnTo>
                      <a:pt x="1507" y="2876"/>
                    </a:lnTo>
                    <a:cubicBezTo>
                      <a:pt x="1416" y="2854"/>
                      <a:pt x="1325" y="2831"/>
                      <a:pt x="1256" y="2808"/>
                    </a:cubicBezTo>
                    <a:cubicBezTo>
                      <a:pt x="1142" y="2762"/>
                      <a:pt x="1028" y="2694"/>
                      <a:pt x="914" y="2625"/>
                    </a:cubicBezTo>
                    <a:cubicBezTo>
                      <a:pt x="822" y="2534"/>
                      <a:pt x="754" y="2466"/>
                      <a:pt x="685" y="2351"/>
                    </a:cubicBezTo>
                    <a:cubicBezTo>
                      <a:pt x="594" y="2260"/>
                      <a:pt x="526" y="2146"/>
                      <a:pt x="480" y="2009"/>
                    </a:cubicBezTo>
                    <a:cubicBezTo>
                      <a:pt x="412" y="1872"/>
                      <a:pt x="366" y="1712"/>
                      <a:pt x="343" y="1575"/>
                    </a:cubicBezTo>
                    <a:cubicBezTo>
                      <a:pt x="343" y="1507"/>
                      <a:pt x="343" y="1438"/>
                      <a:pt x="343" y="1347"/>
                    </a:cubicBezTo>
                    <a:cubicBezTo>
                      <a:pt x="343" y="1301"/>
                      <a:pt x="343" y="1256"/>
                      <a:pt x="343" y="1210"/>
                    </a:cubicBezTo>
                    <a:lnTo>
                      <a:pt x="343" y="1187"/>
                    </a:lnTo>
                    <a:cubicBezTo>
                      <a:pt x="366" y="1073"/>
                      <a:pt x="389" y="982"/>
                      <a:pt x="434" y="891"/>
                    </a:cubicBezTo>
                    <a:cubicBezTo>
                      <a:pt x="480" y="799"/>
                      <a:pt x="526" y="708"/>
                      <a:pt x="571" y="639"/>
                    </a:cubicBezTo>
                    <a:cubicBezTo>
                      <a:pt x="594" y="617"/>
                      <a:pt x="594" y="617"/>
                      <a:pt x="617" y="594"/>
                    </a:cubicBezTo>
                    <a:cubicBezTo>
                      <a:pt x="640" y="548"/>
                      <a:pt x="685" y="525"/>
                      <a:pt x="731" y="480"/>
                    </a:cubicBezTo>
                    <a:cubicBezTo>
                      <a:pt x="777" y="457"/>
                      <a:pt x="822" y="434"/>
                      <a:pt x="868" y="411"/>
                    </a:cubicBezTo>
                    <a:cubicBezTo>
                      <a:pt x="868" y="411"/>
                      <a:pt x="868" y="411"/>
                      <a:pt x="868" y="388"/>
                    </a:cubicBezTo>
                    <a:lnTo>
                      <a:pt x="891" y="388"/>
                    </a:lnTo>
                    <a:cubicBezTo>
                      <a:pt x="947" y="370"/>
                      <a:pt x="1004" y="351"/>
                      <a:pt x="1074" y="332"/>
                    </a:cubicBezTo>
                    <a:lnTo>
                      <a:pt x="1074" y="332"/>
                    </a:lnTo>
                    <a:cubicBezTo>
                      <a:pt x="1073" y="335"/>
                      <a:pt x="1073" y="338"/>
                      <a:pt x="1073" y="343"/>
                    </a:cubicBezTo>
                    <a:cubicBezTo>
                      <a:pt x="1073" y="343"/>
                      <a:pt x="1073" y="337"/>
                      <a:pt x="1076" y="331"/>
                    </a:cubicBezTo>
                    <a:lnTo>
                      <a:pt x="1076" y="331"/>
                    </a:lnTo>
                    <a:cubicBezTo>
                      <a:pt x="1076" y="331"/>
                      <a:pt x="1075" y="332"/>
                      <a:pt x="1074" y="332"/>
                    </a:cubicBezTo>
                    <a:lnTo>
                      <a:pt x="1074" y="332"/>
                    </a:lnTo>
                    <a:cubicBezTo>
                      <a:pt x="1074" y="320"/>
                      <a:pt x="1078" y="320"/>
                      <a:pt x="1096" y="320"/>
                    </a:cubicBezTo>
                    <a:cubicBezTo>
                      <a:pt x="1085" y="320"/>
                      <a:pt x="1079" y="325"/>
                      <a:pt x="1076" y="331"/>
                    </a:cubicBezTo>
                    <a:lnTo>
                      <a:pt x="1076" y="331"/>
                    </a:lnTo>
                    <a:cubicBezTo>
                      <a:pt x="1090" y="327"/>
                      <a:pt x="1104" y="324"/>
                      <a:pt x="1119" y="320"/>
                    </a:cubicBezTo>
                    <a:close/>
                    <a:moveTo>
                      <a:pt x="1233" y="0"/>
                    </a:moveTo>
                    <a:cubicBezTo>
                      <a:pt x="1165" y="0"/>
                      <a:pt x="1073" y="0"/>
                      <a:pt x="1005" y="23"/>
                    </a:cubicBezTo>
                    <a:lnTo>
                      <a:pt x="982" y="23"/>
                    </a:lnTo>
                    <a:cubicBezTo>
                      <a:pt x="914" y="46"/>
                      <a:pt x="868" y="46"/>
                      <a:pt x="822" y="69"/>
                    </a:cubicBezTo>
                    <a:cubicBezTo>
                      <a:pt x="800" y="69"/>
                      <a:pt x="800" y="69"/>
                      <a:pt x="800" y="92"/>
                    </a:cubicBezTo>
                    <a:cubicBezTo>
                      <a:pt x="754" y="92"/>
                      <a:pt x="731" y="115"/>
                      <a:pt x="708" y="115"/>
                    </a:cubicBezTo>
                    <a:cubicBezTo>
                      <a:pt x="708" y="115"/>
                      <a:pt x="685" y="137"/>
                      <a:pt x="685" y="137"/>
                    </a:cubicBezTo>
                    <a:lnTo>
                      <a:pt x="663" y="137"/>
                    </a:lnTo>
                    <a:cubicBezTo>
                      <a:pt x="663" y="137"/>
                      <a:pt x="663" y="160"/>
                      <a:pt x="640" y="160"/>
                    </a:cubicBezTo>
                    <a:lnTo>
                      <a:pt x="617" y="160"/>
                    </a:lnTo>
                    <a:cubicBezTo>
                      <a:pt x="617" y="160"/>
                      <a:pt x="617" y="183"/>
                      <a:pt x="617" y="183"/>
                    </a:cubicBezTo>
                    <a:lnTo>
                      <a:pt x="594" y="183"/>
                    </a:lnTo>
                    <a:cubicBezTo>
                      <a:pt x="594" y="183"/>
                      <a:pt x="571" y="183"/>
                      <a:pt x="571" y="206"/>
                    </a:cubicBezTo>
                    <a:cubicBezTo>
                      <a:pt x="480" y="274"/>
                      <a:pt x="389" y="366"/>
                      <a:pt x="320" y="457"/>
                    </a:cubicBezTo>
                    <a:lnTo>
                      <a:pt x="297" y="457"/>
                    </a:lnTo>
                    <a:cubicBezTo>
                      <a:pt x="229" y="548"/>
                      <a:pt x="160" y="662"/>
                      <a:pt x="115" y="799"/>
                    </a:cubicBezTo>
                    <a:cubicBezTo>
                      <a:pt x="23" y="1050"/>
                      <a:pt x="1" y="1324"/>
                      <a:pt x="23" y="1575"/>
                    </a:cubicBezTo>
                    <a:cubicBezTo>
                      <a:pt x="23" y="1575"/>
                      <a:pt x="23" y="1575"/>
                      <a:pt x="23" y="1598"/>
                    </a:cubicBezTo>
                    <a:cubicBezTo>
                      <a:pt x="46" y="1804"/>
                      <a:pt x="115" y="1986"/>
                      <a:pt x="183" y="2169"/>
                    </a:cubicBezTo>
                    <a:cubicBezTo>
                      <a:pt x="366" y="2557"/>
                      <a:pt x="663" y="2876"/>
                      <a:pt x="1051" y="3082"/>
                    </a:cubicBezTo>
                    <a:cubicBezTo>
                      <a:pt x="1233" y="3173"/>
                      <a:pt x="1439" y="3219"/>
                      <a:pt x="1667" y="3219"/>
                    </a:cubicBezTo>
                    <a:cubicBezTo>
                      <a:pt x="1758" y="3196"/>
                      <a:pt x="1850" y="3196"/>
                      <a:pt x="1964" y="3150"/>
                    </a:cubicBezTo>
                    <a:cubicBezTo>
                      <a:pt x="2078" y="3127"/>
                      <a:pt x="2169" y="3082"/>
                      <a:pt x="2260" y="3013"/>
                    </a:cubicBezTo>
                    <a:cubicBezTo>
                      <a:pt x="2443" y="2899"/>
                      <a:pt x="2580" y="2739"/>
                      <a:pt x="2671" y="2557"/>
                    </a:cubicBezTo>
                    <a:cubicBezTo>
                      <a:pt x="2785" y="2351"/>
                      <a:pt x="2831" y="2123"/>
                      <a:pt x="2831" y="1895"/>
                    </a:cubicBezTo>
                    <a:cubicBezTo>
                      <a:pt x="2854" y="1667"/>
                      <a:pt x="2808" y="1461"/>
                      <a:pt x="2740" y="1256"/>
                    </a:cubicBezTo>
                    <a:cubicBezTo>
                      <a:pt x="2694" y="1050"/>
                      <a:pt x="2580" y="868"/>
                      <a:pt x="2466" y="708"/>
                    </a:cubicBezTo>
                    <a:cubicBezTo>
                      <a:pt x="2215" y="343"/>
                      <a:pt x="1827" y="69"/>
                      <a:pt x="13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" name="Google Shape;38;p4"/>
              <p:cNvSpPr/>
              <p:nvPr/>
            </p:nvSpPr>
            <p:spPr>
              <a:xfrm>
                <a:off x="4298580" y="207227"/>
                <a:ext cx="46924" cy="46681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1727" extrusionOk="0">
                    <a:moveTo>
                      <a:pt x="914" y="343"/>
                    </a:moveTo>
                    <a:cubicBezTo>
                      <a:pt x="959" y="343"/>
                      <a:pt x="982" y="343"/>
                      <a:pt x="1028" y="366"/>
                    </a:cubicBezTo>
                    <a:cubicBezTo>
                      <a:pt x="1073" y="366"/>
                      <a:pt x="1119" y="389"/>
                      <a:pt x="1165" y="411"/>
                    </a:cubicBezTo>
                    <a:cubicBezTo>
                      <a:pt x="1188" y="457"/>
                      <a:pt x="1233" y="480"/>
                      <a:pt x="1256" y="503"/>
                    </a:cubicBezTo>
                    <a:cubicBezTo>
                      <a:pt x="1302" y="548"/>
                      <a:pt x="1325" y="571"/>
                      <a:pt x="1347" y="617"/>
                    </a:cubicBezTo>
                    <a:cubicBezTo>
                      <a:pt x="1370" y="662"/>
                      <a:pt x="1370" y="708"/>
                      <a:pt x="1393" y="754"/>
                    </a:cubicBezTo>
                    <a:cubicBezTo>
                      <a:pt x="1393" y="799"/>
                      <a:pt x="1393" y="845"/>
                      <a:pt x="1393" y="891"/>
                    </a:cubicBezTo>
                    <a:cubicBezTo>
                      <a:pt x="1393" y="936"/>
                      <a:pt x="1393" y="982"/>
                      <a:pt x="1370" y="1028"/>
                    </a:cubicBezTo>
                    <a:cubicBezTo>
                      <a:pt x="1347" y="1073"/>
                      <a:pt x="1325" y="1142"/>
                      <a:pt x="1302" y="1187"/>
                    </a:cubicBezTo>
                    <a:cubicBezTo>
                      <a:pt x="1279" y="1210"/>
                      <a:pt x="1256" y="1233"/>
                      <a:pt x="1210" y="1279"/>
                    </a:cubicBezTo>
                    <a:cubicBezTo>
                      <a:pt x="1188" y="1302"/>
                      <a:pt x="1142" y="1324"/>
                      <a:pt x="1096" y="1347"/>
                    </a:cubicBezTo>
                    <a:cubicBezTo>
                      <a:pt x="1051" y="1370"/>
                      <a:pt x="1005" y="1393"/>
                      <a:pt x="959" y="1393"/>
                    </a:cubicBezTo>
                    <a:lnTo>
                      <a:pt x="822" y="1393"/>
                    </a:lnTo>
                    <a:cubicBezTo>
                      <a:pt x="777" y="1393"/>
                      <a:pt x="731" y="1393"/>
                      <a:pt x="685" y="1370"/>
                    </a:cubicBezTo>
                    <a:cubicBezTo>
                      <a:pt x="640" y="1347"/>
                      <a:pt x="617" y="1347"/>
                      <a:pt x="571" y="1302"/>
                    </a:cubicBezTo>
                    <a:cubicBezTo>
                      <a:pt x="526" y="1279"/>
                      <a:pt x="503" y="1256"/>
                      <a:pt x="457" y="1210"/>
                    </a:cubicBezTo>
                    <a:cubicBezTo>
                      <a:pt x="434" y="1187"/>
                      <a:pt x="412" y="1142"/>
                      <a:pt x="389" y="1096"/>
                    </a:cubicBezTo>
                    <a:cubicBezTo>
                      <a:pt x="366" y="1050"/>
                      <a:pt x="343" y="1005"/>
                      <a:pt x="343" y="959"/>
                    </a:cubicBezTo>
                    <a:cubicBezTo>
                      <a:pt x="320" y="913"/>
                      <a:pt x="320" y="891"/>
                      <a:pt x="320" y="845"/>
                    </a:cubicBezTo>
                    <a:cubicBezTo>
                      <a:pt x="343" y="777"/>
                      <a:pt x="343" y="731"/>
                      <a:pt x="366" y="685"/>
                    </a:cubicBezTo>
                    <a:cubicBezTo>
                      <a:pt x="366" y="662"/>
                      <a:pt x="366" y="640"/>
                      <a:pt x="389" y="640"/>
                    </a:cubicBezTo>
                    <a:cubicBezTo>
                      <a:pt x="389" y="617"/>
                      <a:pt x="389" y="617"/>
                      <a:pt x="389" y="594"/>
                    </a:cubicBezTo>
                    <a:lnTo>
                      <a:pt x="412" y="594"/>
                    </a:lnTo>
                    <a:cubicBezTo>
                      <a:pt x="412" y="594"/>
                      <a:pt x="412" y="571"/>
                      <a:pt x="412" y="571"/>
                    </a:cubicBezTo>
                    <a:cubicBezTo>
                      <a:pt x="434" y="525"/>
                      <a:pt x="480" y="503"/>
                      <a:pt x="503" y="457"/>
                    </a:cubicBezTo>
                    <a:cubicBezTo>
                      <a:pt x="549" y="434"/>
                      <a:pt x="594" y="411"/>
                      <a:pt x="617" y="389"/>
                    </a:cubicBezTo>
                    <a:cubicBezTo>
                      <a:pt x="640" y="389"/>
                      <a:pt x="663" y="366"/>
                      <a:pt x="685" y="366"/>
                    </a:cubicBezTo>
                    <a:cubicBezTo>
                      <a:pt x="708" y="366"/>
                      <a:pt x="731" y="343"/>
                      <a:pt x="754" y="343"/>
                    </a:cubicBezTo>
                    <a:close/>
                    <a:moveTo>
                      <a:pt x="868" y="0"/>
                    </a:moveTo>
                    <a:cubicBezTo>
                      <a:pt x="777" y="0"/>
                      <a:pt x="663" y="23"/>
                      <a:pt x="571" y="46"/>
                    </a:cubicBezTo>
                    <a:cubicBezTo>
                      <a:pt x="526" y="69"/>
                      <a:pt x="457" y="115"/>
                      <a:pt x="412" y="137"/>
                    </a:cubicBezTo>
                    <a:cubicBezTo>
                      <a:pt x="366" y="160"/>
                      <a:pt x="320" y="206"/>
                      <a:pt x="275" y="229"/>
                    </a:cubicBezTo>
                    <a:cubicBezTo>
                      <a:pt x="275" y="252"/>
                      <a:pt x="275" y="252"/>
                      <a:pt x="252" y="252"/>
                    </a:cubicBezTo>
                    <a:cubicBezTo>
                      <a:pt x="252" y="274"/>
                      <a:pt x="229" y="297"/>
                      <a:pt x="206" y="320"/>
                    </a:cubicBezTo>
                    <a:cubicBezTo>
                      <a:pt x="160" y="366"/>
                      <a:pt x="138" y="411"/>
                      <a:pt x="92" y="480"/>
                    </a:cubicBezTo>
                    <a:cubicBezTo>
                      <a:pt x="92" y="503"/>
                      <a:pt x="69" y="525"/>
                      <a:pt x="69" y="571"/>
                    </a:cubicBezTo>
                    <a:cubicBezTo>
                      <a:pt x="46" y="571"/>
                      <a:pt x="46" y="594"/>
                      <a:pt x="46" y="594"/>
                    </a:cubicBezTo>
                    <a:cubicBezTo>
                      <a:pt x="46" y="617"/>
                      <a:pt x="46" y="617"/>
                      <a:pt x="24" y="640"/>
                    </a:cubicBezTo>
                    <a:cubicBezTo>
                      <a:pt x="24" y="708"/>
                      <a:pt x="1" y="777"/>
                      <a:pt x="1" y="845"/>
                    </a:cubicBezTo>
                    <a:cubicBezTo>
                      <a:pt x="1" y="868"/>
                      <a:pt x="1" y="913"/>
                      <a:pt x="1" y="936"/>
                    </a:cubicBezTo>
                    <a:cubicBezTo>
                      <a:pt x="1" y="1005"/>
                      <a:pt x="24" y="1050"/>
                      <a:pt x="24" y="1096"/>
                    </a:cubicBezTo>
                    <a:cubicBezTo>
                      <a:pt x="46" y="1142"/>
                      <a:pt x="69" y="1187"/>
                      <a:pt x="92" y="1233"/>
                    </a:cubicBezTo>
                    <a:cubicBezTo>
                      <a:pt x="115" y="1302"/>
                      <a:pt x="160" y="1347"/>
                      <a:pt x="183" y="1393"/>
                    </a:cubicBezTo>
                    <a:cubicBezTo>
                      <a:pt x="297" y="1530"/>
                      <a:pt x="412" y="1621"/>
                      <a:pt x="571" y="1667"/>
                    </a:cubicBezTo>
                    <a:cubicBezTo>
                      <a:pt x="658" y="1710"/>
                      <a:pt x="745" y="1726"/>
                      <a:pt x="838" y="1726"/>
                    </a:cubicBezTo>
                    <a:cubicBezTo>
                      <a:pt x="891" y="1726"/>
                      <a:pt x="947" y="1721"/>
                      <a:pt x="1005" y="1712"/>
                    </a:cubicBezTo>
                    <a:cubicBezTo>
                      <a:pt x="1142" y="1690"/>
                      <a:pt x="1302" y="1621"/>
                      <a:pt x="1416" y="1530"/>
                    </a:cubicBezTo>
                    <a:cubicBezTo>
                      <a:pt x="1530" y="1438"/>
                      <a:pt x="1598" y="1324"/>
                      <a:pt x="1667" y="1210"/>
                    </a:cubicBezTo>
                    <a:cubicBezTo>
                      <a:pt x="1735" y="1050"/>
                      <a:pt x="1735" y="891"/>
                      <a:pt x="1713" y="708"/>
                    </a:cubicBezTo>
                    <a:cubicBezTo>
                      <a:pt x="1690" y="594"/>
                      <a:pt x="1644" y="503"/>
                      <a:pt x="1576" y="389"/>
                    </a:cubicBezTo>
                    <a:cubicBezTo>
                      <a:pt x="1553" y="343"/>
                      <a:pt x="1507" y="297"/>
                      <a:pt x="1462" y="252"/>
                    </a:cubicBezTo>
                    <a:cubicBezTo>
                      <a:pt x="1416" y="183"/>
                      <a:pt x="1325" y="137"/>
                      <a:pt x="1279" y="115"/>
                    </a:cubicBezTo>
                    <a:cubicBezTo>
                      <a:pt x="1233" y="69"/>
                      <a:pt x="1165" y="69"/>
                      <a:pt x="1119" y="46"/>
                    </a:cubicBezTo>
                    <a:cubicBezTo>
                      <a:pt x="1073" y="23"/>
                      <a:pt x="1028" y="23"/>
                      <a:pt x="982" y="23"/>
                    </a:cubicBezTo>
                    <a:cubicBezTo>
                      <a:pt x="937" y="0"/>
                      <a:pt x="914" y="0"/>
                      <a:pt x="8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9" name="Google Shape;39;p4"/>
              <p:cNvSpPr/>
              <p:nvPr/>
            </p:nvSpPr>
            <p:spPr>
              <a:xfrm>
                <a:off x="4399781" y="317672"/>
                <a:ext cx="67872" cy="6687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474" extrusionOk="0">
                    <a:moveTo>
                      <a:pt x="1324" y="320"/>
                    </a:moveTo>
                    <a:cubicBezTo>
                      <a:pt x="1415" y="320"/>
                      <a:pt x="1484" y="343"/>
                      <a:pt x="1552" y="365"/>
                    </a:cubicBezTo>
                    <a:cubicBezTo>
                      <a:pt x="1643" y="388"/>
                      <a:pt x="1712" y="434"/>
                      <a:pt x="1780" y="480"/>
                    </a:cubicBezTo>
                    <a:cubicBezTo>
                      <a:pt x="1849" y="525"/>
                      <a:pt x="1895" y="571"/>
                      <a:pt x="1963" y="639"/>
                    </a:cubicBezTo>
                    <a:cubicBezTo>
                      <a:pt x="2009" y="685"/>
                      <a:pt x="2054" y="753"/>
                      <a:pt x="2077" y="822"/>
                    </a:cubicBezTo>
                    <a:cubicBezTo>
                      <a:pt x="2123" y="890"/>
                      <a:pt x="2146" y="982"/>
                      <a:pt x="2168" y="1073"/>
                    </a:cubicBezTo>
                    <a:cubicBezTo>
                      <a:pt x="2168" y="1141"/>
                      <a:pt x="2191" y="1233"/>
                      <a:pt x="2168" y="1301"/>
                    </a:cubicBezTo>
                    <a:cubicBezTo>
                      <a:pt x="2168" y="1393"/>
                      <a:pt x="2146" y="1461"/>
                      <a:pt x="2123" y="1552"/>
                    </a:cubicBezTo>
                    <a:cubicBezTo>
                      <a:pt x="2100" y="1621"/>
                      <a:pt x="2054" y="1689"/>
                      <a:pt x="2009" y="1758"/>
                    </a:cubicBezTo>
                    <a:cubicBezTo>
                      <a:pt x="1986" y="1826"/>
                      <a:pt x="1917" y="1872"/>
                      <a:pt x="1872" y="1918"/>
                    </a:cubicBezTo>
                    <a:cubicBezTo>
                      <a:pt x="1803" y="1986"/>
                      <a:pt x="1758" y="2009"/>
                      <a:pt x="1666" y="2054"/>
                    </a:cubicBezTo>
                    <a:cubicBezTo>
                      <a:pt x="1598" y="2100"/>
                      <a:pt x="1507" y="2123"/>
                      <a:pt x="1438" y="2146"/>
                    </a:cubicBezTo>
                    <a:lnTo>
                      <a:pt x="1187" y="2146"/>
                    </a:lnTo>
                    <a:cubicBezTo>
                      <a:pt x="1096" y="2146"/>
                      <a:pt x="1027" y="2123"/>
                      <a:pt x="959" y="2100"/>
                    </a:cubicBezTo>
                    <a:cubicBezTo>
                      <a:pt x="890" y="2077"/>
                      <a:pt x="822" y="2032"/>
                      <a:pt x="753" y="2009"/>
                    </a:cubicBezTo>
                    <a:cubicBezTo>
                      <a:pt x="685" y="1940"/>
                      <a:pt x="616" y="1895"/>
                      <a:pt x="548" y="1826"/>
                    </a:cubicBezTo>
                    <a:cubicBezTo>
                      <a:pt x="525" y="1781"/>
                      <a:pt x="479" y="1712"/>
                      <a:pt x="434" y="1666"/>
                    </a:cubicBezTo>
                    <a:cubicBezTo>
                      <a:pt x="411" y="1575"/>
                      <a:pt x="388" y="1507"/>
                      <a:pt x="365" y="1415"/>
                    </a:cubicBezTo>
                    <a:cubicBezTo>
                      <a:pt x="342" y="1347"/>
                      <a:pt x="342" y="1256"/>
                      <a:pt x="342" y="1164"/>
                    </a:cubicBezTo>
                    <a:cubicBezTo>
                      <a:pt x="365" y="1096"/>
                      <a:pt x="365" y="1027"/>
                      <a:pt x="388" y="936"/>
                    </a:cubicBezTo>
                    <a:cubicBezTo>
                      <a:pt x="434" y="868"/>
                      <a:pt x="457" y="799"/>
                      <a:pt x="502" y="731"/>
                    </a:cubicBezTo>
                    <a:cubicBezTo>
                      <a:pt x="525" y="685"/>
                      <a:pt x="548" y="662"/>
                      <a:pt x="571" y="616"/>
                    </a:cubicBezTo>
                    <a:cubicBezTo>
                      <a:pt x="594" y="594"/>
                      <a:pt x="616" y="571"/>
                      <a:pt x="639" y="548"/>
                    </a:cubicBezTo>
                    <a:cubicBezTo>
                      <a:pt x="662" y="525"/>
                      <a:pt x="685" y="525"/>
                      <a:pt x="708" y="502"/>
                    </a:cubicBezTo>
                    <a:cubicBezTo>
                      <a:pt x="753" y="480"/>
                      <a:pt x="776" y="457"/>
                      <a:pt x="822" y="434"/>
                    </a:cubicBezTo>
                    <a:cubicBezTo>
                      <a:pt x="822" y="434"/>
                      <a:pt x="845" y="411"/>
                      <a:pt x="845" y="411"/>
                    </a:cubicBezTo>
                    <a:cubicBezTo>
                      <a:pt x="890" y="388"/>
                      <a:pt x="936" y="388"/>
                      <a:pt x="982" y="365"/>
                    </a:cubicBezTo>
                    <a:lnTo>
                      <a:pt x="1004" y="365"/>
                    </a:lnTo>
                    <a:cubicBezTo>
                      <a:pt x="1004" y="365"/>
                      <a:pt x="1004" y="343"/>
                      <a:pt x="1027" y="343"/>
                    </a:cubicBezTo>
                    <a:lnTo>
                      <a:pt x="1096" y="343"/>
                    </a:lnTo>
                    <a:cubicBezTo>
                      <a:pt x="1164" y="320"/>
                      <a:pt x="1210" y="320"/>
                      <a:pt x="1278" y="320"/>
                    </a:cubicBezTo>
                    <a:close/>
                    <a:moveTo>
                      <a:pt x="1255" y="0"/>
                    </a:moveTo>
                    <a:cubicBezTo>
                      <a:pt x="1187" y="0"/>
                      <a:pt x="1096" y="0"/>
                      <a:pt x="1027" y="23"/>
                    </a:cubicBezTo>
                    <a:cubicBezTo>
                      <a:pt x="959" y="23"/>
                      <a:pt x="913" y="46"/>
                      <a:pt x="845" y="69"/>
                    </a:cubicBezTo>
                    <a:cubicBezTo>
                      <a:pt x="822" y="69"/>
                      <a:pt x="799" y="91"/>
                      <a:pt x="776" y="91"/>
                    </a:cubicBezTo>
                    <a:lnTo>
                      <a:pt x="753" y="91"/>
                    </a:lnTo>
                    <a:cubicBezTo>
                      <a:pt x="730" y="114"/>
                      <a:pt x="685" y="137"/>
                      <a:pt x="662" y="160"/>
                    </a:cubicBezTo>
                    <a:lnTo>
                      <a:pt x="639" y="160"/>
                    </a:lnTo>
                    <a:cubicBezTo>
                      <a:pt x="548" y="206"/>
                      <a:pt x="479" y="274"/>
                      <a:pt x="411" y="320"/>
                    </a:cubicBezTo>
                    <a:cubicBezTo>
                      <a:pt x="411" y="343"/>
                      <a:pt x="411" y="343"/>
                      <a:pt x="388" y="343"/>
                    </a:cubicBezTo>
                    <a:cubicBezTo>
                      <a:pt x="365" y="365"/>
                      <a:pt x="342" y="388"/>
                      <a:pt x="320" y="411"/>
                    </a:cubicBezTo>
                    <a:cubicBezTo>
                      <a:pt x="251" y="502"/>
                      <a:pt x="205" y="571"/>
                      <a:pt x="160" y="662"/>
                    </a:cubicBezTo>
                    <a:cubicBezTo>
                      <a:pt x="137" y="731"/>
                      <a:pt x="91" y="799"/>
                      <a:pt x="69" y="868"/>
                    </a:cubicBezTo>
                    <a:cubicBezTo>
                      <a:pt x="69" y="890"/>
                      <a:pt x="69" y="913"/>
                      <a:pt x="46" y="936"/>
                    </a:cubicBezTo>
                    <a:cubicBezTo>
                      <a:pt x="46" y="959"/>
                      <a:pt x="46" y="959"/>
                      <a:pt x="46" y="959"/>
                    </a:cubicBezTo>
                    <a:cubicBezTo>
                      <a:pt x="0" y="1141"/>
                      <a:pt x="0" y="1324"/>
                      <a:pt x="46" y="1507"/>
                    </a:cubicBezTo>
                    <a:cubicBezTo>
                      <a:pt x="91" y="1689"/>
                      <a:pt x="183" y="1872"/>
                      <a:pt x="297" y="2032"/>
                    </a:cubicBezTo>
                    <a:cubicBezTo>
                      <a:pt x="434" y="2169"/>
                      <a:pt x="594" y="2306"/>
                      <a:pt x="776" y="2374"/>
                    </a:cubicBezTo>
                    <a:cubicBezTo>
                      <a:pt x="916" y="2444"/>
                      <a:pt x="1082" y="2474"/>
                      <a:pt x="1254" y="2474"/>
                    </a:cubicBezTo>
                    <a:cubicBezTo>
                      <a:pt x="1307" y="2474"/>
                      <a:pt x="1361" y="2471"/>
                      <a:pt x="1415" y="2465"/>
                    </a:cubicBezTo>
                    <a:cubicBezTo>
                      <a:pt x="1621" y="2442"/>
                      <a:pt x="1826" y="2374"/>
                      <a:pt x="1986" y="2237"/>
                    </a:cubicBezTo>
                    <a:cubicBezTo>
                      <a:pt x="2146" y="2146"/>
                      <a:pt x="2260" y="1986"/>
                      <a:pt x="2351" y="1826"/>
                    </a:cubicBezTo>
                    <a:cubicBezTo>
                      <a:pt x="2397" y="1735"/>
                      <a:pt x="2442" y="1644"/>
                      <a:pt x="2465" y="1552"/>
                    </a:cubicBezTo>
                    <a:cubicBezTo>
                      <a:pt x="2488" y="1438"/>
                      <a:pt x="2511" y="1324"/>
                      <a:pt x="2511" y="1210"/>
                    </a:cubicBezTo>
                    <a:cubicBezTo>
                      <a:pt x="2511" y="1096"/>
                      <a:pt x="2488" y="982"/>
                      <a:pt x="2442" y="868"/>
                    </a:cubicBezTo>
                    <a:cubicBezTo>
                      <a:pt x="2420" y="776"/>
                      <a:pt x="2374" y="685"/>
                      <a:pt x="2328" y="616"/>
                    </a:cubicBezTo>
                    <a:cubicBezTo>
                      <a:pt x="2283" y="525"/>
                      <a:pt x="2214" y="457"/>
                      <a:pt x="2168" y="365"/>
                    </a:cubicBezTo>
                    <a:cubicBezTo>
                      <a:pt x="2100" y="320"/>
                      <a:pt x="2032" y="251"/>
                      <a:pt x="1963" y="206"/>
                    </a:cubicBezTo>
                    <a:cubicBezTo>
                      <a:pt x="1780" y="91"/>
                      <a:pt x="1575" y="23"/>
                      <a:pt x="13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0" name="Google Shape;40;p4"/>
            <p:cNvSpPr/>
            <p:nvPr/>
          </p:nvSpPr>
          <p:spPr>
            <a:xfrm>
              <a:off x="8525501" y="668271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1" name="Google Shape;41;p4"/>
            <p:cNvGrpSpPr/>
            <p:nvPr/>
          </p:nvGrpSpPr>
          <p:grpSpPr>
            <a:xfrm>
              <a:off x="7969043" y="643769"/>
              <a:ext cx="76535" cy="82747"/>
              <a:chOff x="8698868" y="1511081"/>
              <a:chExt cx="76535" cy="82747"/>
            </a:xfrm>
          </p:grpSpPr>
          <p:sp>
            <p:nvSpPr>
              <p:cNvPr id="42" name="Google Shape;42;p4"/>
              <p:cNvSpPr/>
              <p:nvPr/>
            </p:nvSpPr>
            <p:spPr>
              <a:xfrm rot="10152957">
                <a:off x="8708276" y="1520572"/>
                <a:ext cx="58033" cy="65412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" name="Google Shape;43;p4"/>
              <p:cNvSpPr/>
              <p:nvPr/>
            </p:nvSpPr>
            <p:spPr>
              <a:xfrm rot="10152957">
                <a:off x="8705037" y="1516451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4" name="Google Shape;44;p4"/>
            <p:cNvSpPr/>
            <p:nvPr/>
          </p:nvSpPr>
          <p:spPr>
            <a:xfrm>
              <a:off x="7336438" y="30483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6196276" y="30483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4"/>
            <p:cNvSpPr/>
            <p:nvPr/>
          </p:nvSpPr>
          <p:spPr>
            <a:xfrm rot="2700000">
              <a:off x="6574836" y="156681"/>
              <a:ext cx="54329" cy="76520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7" name="Google Shape;47;p4"/>
            <p:cNvGrpSpPr/>
            <p:nvPr/>
          </p:nvGrpSpPr>
          <p:grpSpPr>
            <a:xfrm rot="-1126754">
              <a:off x="6907678" y="151211"/>
              <a:ext cx="169061" cy="177304"/>
              <a:chOff x="4298580" y="207227"/>
              <a:chExt cx="169073" cy="177317"/>
            </a:xfrm>
          </p:grpSpPr>
          <p:sp>
            <p:nvSpPr>
              <p:cNvPr id="48" name="Google Shape;48;p4"/>
              <p:cNvSpPr/>
              <p:nvPr/>
            </p:nvSpPr>
            <p:spPr>
              <a:xfrm>
                <a:off x="4304148" y="212174"/>
                <a:ext cx="35788" cy="35193"/>
              </a:xfrm>
              <a:custGeom>
                <a:avLst/>
                <a:gdLst/>
                <a:ahLst/>
                <a:cxnLst/>
                <a:rect l="l" t="t" r="r" b="b"/>
                <a:pathLst>
                  <a:path w="1324" h="1302" extrusionOk="0">
                    <a:moveTo>
                      <a:pt x="685" y="0"/>
                    </a:moveTo>
                    <a:cubicBezTo>
                      <a:pt x="639" y="0"/>
                      <a:pt x="594" y="0"/>
                      <a:pt x="548" y="23"/>
                    </a:cubicBezTo>
                    <a:cubicBezTo>
                      <a:pt x="479" y="23"/>
                      <a:pt x="411" y="69"/>
                      <a:pt x="343" y="114"/>
                    </a:cubicBezTo>
                    <a:cubicBezTo>
                      <a:pt x="320" y="114"/>
                      <a:pt x="274" y="160"/>
                      <a:pt x="251" y="183"/>
                    </a:cubicBezTo>
                    <a:cubicBezTo>
                      <a:pt x="251" y="183"/>
                      <a:pt x="228" y="206"/>
                      <a:pt x="228" y="206"/>
                    </a:cubicBezTo>
                    <a:cubicBezTo>
                      <a:pt x="183" y="228"/>
                      <a:pt x="137" y="251"/>
                      <a:pt x="91" y="297"/>
                    </a:cubicBezTo>
                    <a:cubicBezTo>
                      <a:pt x="0" y="411"/>
                      <a:pt x="0" y="616"/>
                      <a:pt x="23" y="753"/>
                    </a:cubicBezTo>
                    <a:cubicBezTo>
                      <a:pt x="46" y="799"/>
                      <a:pt x="69" y="845"/>
                      <a:pt x="91" y="890"/>
                    </a:cubicBezTo>
                    <a:cubicBezTo>
                      <a:pt x="91" y="936"/>
                      <a:pt x="114" y="959"/>
                      <a:pt x="114" y="982"/>
                    </a:cubicBezTo>
                    <a:cubicBezTo>
                      <a:pt x="160" y="1050"/>
                      <a:pt x="206" y="1073"/>
                      <a:pt x="228" y="1119"/>
                    </a:cubicBezTo>
                    <a:cubicBezTo>
                      <a:pt x="274" y="1187"/>
                      <a:pt x="365" y="1233"/>
                      <a:pt x="434" y="1255"/>
                    </a:cubicBezTo>
                    <a:cubicBezTo>
                      <a:pt x="525" y="1278"/>
                      <a:pt x="616" y="1301"/>
                      <a:pt x="708" y="1301"/>
                    </a:cubicBezTo>
                    <a:cubicBezTo>
                      <a:pt x="776" y="1301"/>
                      <a:pt x="845" y="1278"/>
                      <a:pt x="890" y="1255"/>
                    </a:cubicBezTo>
                    <a:cubicBezTo>
                      <a:pt x="982" y="1210"/>
                      <a:pt x="1050" y="1164"/>
                      <a:pt x="1119" y="1119"/>
                    </a:cubicBezTo>
                    <a:cubicBezTo>
                      <a:pt x="1187" y="1050"/>
                      <a:pt x="1233" y="959"/>
                      <a:pt x="1278" y="867"/>
                    </a:cubicBezTo>
                    <a:cubicBezTo>
                      <a:pt x="1324" y="799"/>
                      <a:pt x="1324" y="708"/>
                      <a:pt x="1324" y="616"/>
                    </a:cubicBezTo>
                    <a:cubicBezTo>
                      <a:pt x="1324" y="548"/>
                      <a:pt x="1301" y="457"/>
                      <a:pt x="1278" y="388"/>
                    </a:cubicBezTo>
                    <a:cubicBezTo>
                      <a:pt x="1256" y="342"/>
                      <a:pt x="1233" y="297"/>
                      <a:pt x="1187" y="251"/>
                    </a:cubicBezTo>
                    <a:cubicBezTo>
                      <a:pt x="1164" y="206"/>
                      <a:pt x="1141" y="183"/>
                      <a:pt x="1119" y="160"/>
                    </a:cubicBezTo>
                    <a:cubicBezTo>
                      <a:pt x="1073" y="114"/>
                      <a:pt x="1027" y="91"/>
                      <a:pt x="1004" y="69"/>
                    </a:cubicBezTo>
                    <a:cubicBezTo>
                      <a:pt x="936" y="46"/>
                      <a:pt x="867" y="23"/>
                      <a:pt x="822" y="23"/>
                    </a:cubicBezTo>
                    <a:cubicBezTo>
                      <a:pt x="776" y="0"/>
                      <a:pt x="731" y="0"/>
                      <a:pt x="68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9" name="Google Shape;49;p4"/>
              <p:cNvSpPr/>
              <p:nvPr/>
            </p:nvSpPr>
            <p:spPr>
              <a:xfrm>
                <a:off x="4396077" y="219553"/>
                <a:ext cx="66656" cy="74684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763" extrusionOk="0">
                    <a:moveTo>
                      <a:pt x="959" y="1"/>
                    </a:moveTo>
                    <a:cubicBezTo>
                      <a:pt x="867" y="1"/>
                      <a:pt x="776" y="24"/>
                      <a:pt x="685" y="47"/>
                    </a:cubicBezTo>
                    <a:cubicBezTo>
                      <a:pt x="639" y="69"/>
                      <a:pt x="571" y="92"/>
                      <a:pt x="502" y="138"/>
                    </a:cubicBezTo>
                    <a:cubicBezTo>
                      <a:pt x="457" y="161"/>
                      <a:pt x="411" y="206"/>
                      <a:pt x="365" y="252"/>
                    </a:cubicBezTo>
                    <a:cubicBezTo>
                      <a:pt x="342" y="275"/>
                      <a:pt x="320" y="298"/>
                      <a:pt x="297" y="343"/>
                    </a:cubicBezTo>
                    <a:cubicBezTo>
                      <a:pt x="228" y="389"/>
                      <a:pt x="183" y="457"/>
                      <a:pt x="160" y="549"/>
                    </a:cubicBezTo>
                    <a:cubicBezTo>
                      <a:pt x="114" y="640"/>
                      <a:pt x="91" y="731"/>
                      <a:pt x="69" y="823"/>
                    </a:cubicBezTo>
                    <a:cubicBezTo>
                      <a:pt x="23" y="982"/>
                      <a:pt x="0" y="1142"/>
                      <a:pt x="0" y="1302"/>
                    </a:cubicBezTo>
                    <a:cubicBezTo>
                      <a:pt x="23" y="1462"/>
                      <a:pt x="69" y="1622"/>
                      <a:pt x="137" y="1759"/>
                    </a:cubicBezTo>
                    <a:cubicBezTo>
                      <a:pt x="206" y="1918"/>
                      <a:pt x="274" y="2078"/>
                      <a:pt x="388" y="2215"/>
                    </a:cubicBezTo>
                    <a:cubicBezTo>
                      <a:pt x="434" y="2284"/>
                      <a:pt x="479" y="2352"/>
                      <a:pt x="548" y="2398"/>
                    </a:cubicBezTo>
                    <a:cubicBezTo>
                      <a:pt x="639" y="2489"/>
                      <a:pt x="753" y="2557"/>
                      <a:pt x="867" y="2626"/>
                    </a:cubicBezTo>
                    <a:cubicBezTo>
                      <a:pt x="1050" y="2717"/>
                      <a:pt x="1255" y="2740"/>
                      <a:pt x="1438" y="2763"/>
                    </a:cubicBezTo>
                    <a:cubicBezTo>
                      <a:pt x="1644" y="2763"/>
                      <a:pt x="1826" y="2694"/>
                      <a:pt x="1986" y="2603"/>
                    </a:cubicBezTo>
                    <a:cubicBezTo>
                      <a:pt x="2100" y="2535"/>
                      <a:pt x="2191" y="2443"/>
                      <a:pt x="2260" y="2352"/>
                    </a:cubicBezTo>
                    <a:cubicBezTo>
                      <a:pt x="2465" y="2101"/>
                      <a:pt x="2465" y="1781"/>
                      <a:pt x="2397" y="1485"/>
                    </a:cubicBezTo>
                    <a:cubicBezTo>
                      <a:pt x="2397" y="1393"/>
                      <a:pt x="2374" y="1302"/>
                      <a:pt x="2351" y="1211"/>
                    </a:cubicBezTo>
                    <a:cubicBezTo>
                      <a:pt x="2305" y="1119"/>
                      <a:pt x="2260" y="1028"/>
                      <a:pt x="2214" y="937"/>
                    </a:cubicBezTo>
                    <a:cubicBezTo>
                      <a:pt x="2191" y="868"/>
                      <a:pt x="2146" y="823"/>
                      <a:pt x="2123" y="754"/>
                    </a:cubicBezTo>
                    <a:cubicBezTo>
                      <a:pt x="2077" y="686"/>
                      <a:pt x="2032" y="640"/>
                      <a:pt x="1986" y="572"/>
                    </a:cubicBezTo>
                    <a:cubicBezTo>
                      <a:pt x="1917" y="503"/>
                      <a:pt x="1872" y="435"/>
                      <a:pt x="1780" y="366"/>
                    </a:cubicBezTo>
                    <a:cubicBezTo>
                      <a:pt x="1712" y="298"/>
                      <a:pt x="1621" y="252"/>
                      <a:pt x="1529" y="184"/>
                    </a:cubicBezTo>
                    <a:cubicBezTo>
                      <a:pt x="1392" y="115"/>
                      <a:pt x="1255" y="47"/>
                      <a:pt x="1096" y="24"/>
                    </a:cubicBezTo>
                    <a:cubicBezTo>
                      <a:pt x="1050" y="1"/>
                      <a:pt x="1004" y="1"/>
                      <a:pt x="959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" name="Google Shape;50;p4"/>
              <p:cNvSpPr/>
              <p:nvPr/>
            </p:nvSpPr>
            <p:spPr>
              <a:xfrm>
                <a:off x="4404700" y="322591"/>
                <a:ext cx="58655" cy="56493"/>
              </a:xfrm>
              <a:custGeom>
                <a:avLst/>
                <a:gdLst/>
                <a:ahLst/>
                <a:cxnLst/>
                <a:rect l="l" t="t" r="r" b="b"/>
                <a:pathLst>
                  <a:path w="2170" h="2090" extrusionOk="0">
                    <a:moveTo>
                      <a:pt x="1028" y="1"/>
                    </a:moveTo>
                    <a:cubicBezTo>
                      <a:pt x="914" y="1"/>
                      <a:pt x="822" y="24"/>
                      <a:pt x="708" y="46"/>
                    </a:cubicBezTo>
                    <a:cubicBezTo>
                      <a:pt x="663" y="46"/>
                      <a:pt x="594" y="69"/>
                      <a:pt x="548" y="92"/>
                    </a:cubicBezTo>
                    <a:cubicBezTo>
                      <a:pt x="503" y="115"/>
                      <a:pt x="457" y="138"/>
                      <a:pt x="434" y="161"/>
                    </a:cubicBezTo>
                    <a:cubicBezTo>
                      <a:pt x="366" y="183"/>
                      <a:pt x="297" y="252"/>
                      <a:pt x="252" y="298"/>
                    </a:cubicBezTo>
                    <a:cubicBezTo>
                      <a:pt x="229" y="343"/>
                      <a:pt x="206" y="389"/>
                      <a:pt x="183" y="434"/>
                    </a:cubicBezTo>
                    <a:cubicBezTo>
                      <a:pt x="115" y="480"/>
                      <a:pt x="92" y="594"/>
                      <a:pt x="69" y="663"/>
                    </a:cubicBezTo>
                    <a:cubicBezTo>
                      <a:pt x="23" y="868"/>
                      <a:pt x="1" y="1096"/>
                      <a:pt x="69" y="1302"/>
                    </a:cubicBezTo>
                    <a:cubicBezTo>
                      <a:pt x="115" y="1393"/>
                      <a:pt x="160" y="1484"/>
                      <a:pt x="206" y="1599"/>
                    </a:cubicBezTo>
                    <a:cubicBezTo>
                      <a:pt x="206" y="1621"/>
                      <a:pt x="229" y="1667"/>
                      <a:pt x="252" y="1690"/>
                    </a:cubicBezTo>
                    <a:cubicBezTo>
                      <a:pt x="275" y="1736"/>
                      <a:pt x="320" y="1781"/>
                      <a:pt x="366" y="1827"/>
                    </a:cubicBezTo>
                    <a:cubicBezTo>
                      <a:pt x="389" y="1850"/>
                      <a:pt x="434" y="1872"/>
                      <a:pt x="457" y="1895"/>
                    </a:cubicBezTo>
                    <a:cubicBezTo>
                      <a:pt x="526" y="1941"/>
                      <a:pt x="594" y="1987"/>
                      <a:pt x="663" y="2009"/>
                    </a:cubicBezTo>
                    <a:cubicBezTo>
                      <a:pt x="731" y="2032"/>
                      <a:pt x="777" y="2055"/>
                      <a:pt x="845" y="2055"/>
                    </a:cubicBezTo>
                    <a:cubicBezTo>
                      <a:pt x="914" y="2078"/>
                      <a:pt x="994" y="2089"/>
                      <a:pt x="1073" y="2089"/>
                    </a:cubicBezTo>
                    <a:cubicBezTo>
                      <a:pt x="1153" y="2089"/>
                      <a:pt x="1233" y="2078"/>
                      <a:pt x="1302" y="2055"/>
                    </a:cubicBezTo>
                    <a:cubicBezTo>
                      <a:pt x="1393" y="2032"/>
                      <a:pt x="1461" y="2009"/>
                      <a:pt x="1530" y="1964"/>
                    </a:cubicBezTo>
                    <a:cubicBezTo>
                      <a:pt x="1576" y="1941"/>
                      <a:pt x="1644" y="1918"/>
                      <a:pt x="1690" y="1895"/>
                    </a:cubicBezTo>
                    <a:cubicBezTo>
                      <a:pt x="1781" y="1850"/>
                      <a:pt x="1872" y="1781"/>
                      <a:pt x="1964" y="1690"/>
                    </a:cubicBezTo>
                    <a:cubicBezTo>
                      <a:pt x="2009" y="1621"/>
                      <a:pt x="2078" y="1530"/>
                      <a:pt x="2101" y="1439"/>
                    </a:cubicBezTo>
                    <a:cubicBezTo>
                      <a:pt x="2123" y="1416"/>
                      <a:pt x="2123" y="1370"/>
                      <a:pt x="2146" y="1325"/>
                    </a:cubicBezTo>
                    <a:cubicBezTo>
                      <a:pt x="2169" y="1256"/>
                      <a:pt x="2169" y="1188"/>
                      <a:pt x="2169" y="1142"/>
                    </a:cubicBezTo>
                    <a:cubicBezTo>
                      <a:pt x="2169" y="1096"/>
                      <a:pt x="2146" y="1051"/>
                      <a:pt x="2146" y="1005"/>
                    </a:cubicBezTo>
                    <a:cubicBezTo>
                      <a:pt x="2146" y="937"/>
                      <a:pt x="2123" y="891"/>
                      <a:pt x="2123" y="823"/>
                    </a:cubicBezTo>
                    <a:cubicBezTo>
                      <a:pt x="2101" y="731"/>
                      <a:pt x="2055" y="617"/>
                      <a:pt x="1986" y="526"/>
                    </a:cubicBezTo>
                    <a:cubicBezTo>
                      <a:pt x="1964" y="457"/>
                      <a:pt x="1895" y="389"/>
                      <a:pt x="1827" y="343"/>
                    </a:cubicBezTo>
                    <a:cubicBezTo>
                      <a:pt x="1758" y="252"/>
                      <a:pt x="1644" y="183"/>
                      <a:pt x="1553" y="138"/>
                    </a:cubicBezTo>
                    <a:cubicBezTo>
                      <a:pt x="1484" y="92"/>
                      <a:pt x="1393" y="69"/>
                      <a:pt x="1302" y="46"/>
                    </a:cubicBezTo>
                    <a:cubicBezTo>
                      <a:pt x="1210" y="1"/>
                      <a:pt x="1119" y="1"/>
                      <a:pt x="1028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1" name="Google Shape;51;p4"/>
              <p:cNvSpPr/>
              <p:nvPr/>
            </p:nvSpPr>
            <p:spPr>
              <a:xfrm>
                <a:off x="4390509" y="214634"/>
                <a:ext cx="77144" cy="8701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3219" extrusionOk="0">
                    <a:moveTo>
                      <a:pt x="1347" y="320"/>
                    </a:moveTo>
                    <a:cubicBezTo>
                      <a:pt x="1439" y="343"/>
                      <a:pt x="1530" y="366"/>
                      <a:pt x="1621" y="388"/>
                    </a:cubicBezTo>
                    <a:cubicBezTo>
                      <a:pt x="1713" y="457"/>
                      <a:pt x="1827" y="503"/>
                      <a:pt x="1918" y="571"/>
                    </a:cubicBezTo>
                    <a:cubicBezTo>
                      <a:pt x="2009" y="662"/>
                      <a:pt x="2101" y="731"/>
                      <a:pt x="2169" y="845"/>
                    </a:cubicBezTo>
                    <a:cubicBezTo>
                      <a:pt x="2260" y="959"/>
                      <a:pt x="2329" y="1073"/>
                      <a:pt x="2375" y="1210"/>
                    </a:cubicBezTo>
                    <a:cubicBezTo>
                      <a:pt x="2443" y="1324"/>
                      <a:pt x="2466" y="1461"/>
                      <a:pt x="2489" y="1598"/>
                    </a:cubicBezTo>
                    <a:cubicBezTo>
                      <a:pt x="2511" y="1735"/>
                      <a:pt x="2511" y="1895"/>
                      <a:pt x="2489" y="2032"/>
                    </a:cubicBezTo>
                    <a:cubicBezTo>
                      <a:pt x="2489" y="2123"/>
                      <a:pt x="2443" y="2214"/>
                      <a:pt x="2420" y="2329"/>
                    </a:cubicBezTo>
                    <a:cubicBezTo>
                      <a:pt x="2375" y="2397"/>
                      <a:pt x="2329" y="2488"/>
                      <a:pt x="2283" y="2557"/>
                    </a:cubicBezTo>
                    <a:cubicBezTo>
                      <a:pt x="2238" y="2602"/>
                      <a:pt x="2192" y="2671"/>
                      <a:pt x="2123" y="2717"/>
                    </a:cubicBezTo>
                    <a:cubicBezTo>
                      <a:pt x="2078" y="2739"/>
                      <a:pt x="2009" y="2785"/>
                      <a:pt x="1941" y="2808"/>
                    </a:cubicBezTo>
                    <a:cubicBezTo>
                      <a:pt x="1872" y="2854"/>
                      <a:pt x="1804" y="2854"/>
                      <a:pt x="1735" y="2876"/>
                    </a:cubicBezTo>
                    <a:lnTo>
                      <a:pt x="1507" y="2876"/>
                    </a:lnTo>
                    <a:cubicBezTo>
                      <a:pt x="1416" y="2854"/>
                      <a:pt x="1325" y="2831"/>
                      <a:pt x="1256" y="2808"/>
                    </a:cubicBezTo>
                    <a:cubicBezTo>
                      <a:pt x="1142" y="2762"/>
                      <a:pt x="1028" y="2694"/>
                      <a:pt x="914" y="2625"/>
                    </a:cubicBezTo>
                    <a:cubicBezTo>
                      <a:pt x="822" y="2534"/>
                      <a:pt x="754" y="2466"/>
                      <a:pt x="685" y="2351"/>
                    </a:cubicBezTo>
                    <a:cubicBezTo>
                      <a:pt x="594" y="2260"/>
                      <a:pt x="526" y="2146"/>
                      <a:pt x="480" y="2009"/>
                    </a:cubicBezTo>
                    <a:cubicBezTo>
                      <a:pt x="412" y="1872"/>
                      <a:pt x="366" y="1712"/>
                      <a:pt x="343" y="1575"/>
                    </a:cubicBezTo>
                    <a:cubicBezTo>
                      <a:pt x="343" y="1507"/>
                      <a:pt x="343" y="1438"/>
                      <a:pt x="343" y="1347"/>
                    </a:cubicBezTo>
                    <a:cubicBezTo>
                      <a:pt x="343" y="1301"/>
                      <a:pt x="343" y="1256"/>
                      <a:pt x="343" y="1210"/>
                    </a:cubicBezTo>
                    <a:lnTo>
                      <a:pt x="343" y="1187"/>
                    </a:lnTo>
                    <a:cubicBezTo>
                      <a:pt x="366" y="1073"/>
                      <a:pt x="389" y="982"/>
                      <a:pt x="434" y="891"/>
                    </a:cubicBezTo>
                    <a:cubicBezTo>
                      <a:pt x="480" y="799"/>
                      <a:pt x="526" y="708"/>
                      <a:pt x="571" y="639"/>
                    </a:cubicBezTo>
                    <a:cubicBezTo>
                      <a:pt x="594" y="617"/>
                      <a:pt x="594" y="617"/>
                      <a:pt x="617" y="594"/>
                    </a:cubicBezTo>
                    <a:cubicBezTo>
                      <a:pt x="640" y="548"/>
                      <a:pt x="685" y="525"/>
                      <a:pt x="731" y="480"/>
                    </a:cubicBezTo>
                    <a:cubicBezTo>
                      <a:pt x="777" y="457"/>
                      <a:pt x="822" y="434"/>
                      <a:pt x="868" y="411"/>
                    </a:cubicBezTo>
                    <a:cubicBezTo>
                      <a:pt x="868" y="411"/>
                      <a:pt x="868" y="411"/>
                      <a:pt x="868" y="388"/>
                    </a:cubicBezTo>
                    <a:lnTo>
                      <a:pt x="891" y="388"/>
                    </a:lnTo>
                    <a:cubicBezTo>
                      <a:pt x="947" y="370"/>
                      <a:pt x="1004" y="351"/>
                      <a:pt x="1074" y="332"/>
                    </a:cubicBezTo>
                    <a:lnTo>
                      <a:pt x="1074" y="332"/>
                    </a:lnTo>
                    <a:cubicBezTo>
                      <a:pt x="1073" y="335"/>
                      <a:pt x="1073" y="338"/>
                      <a:pt x="1073" y="343"/>
                    </a:cubicBezTo>
                    <a:cubicBezTo>
                      <a:pt x="1073" y="343"/>
                      <a:pt x="1073" y="337"/>
                      <a:pt x="1076" y="331"/>
                    </a:cubicBezTo>
                    <a:lnTo>
                      <a:pt x="1076" y="331"/>
                    </a:lnTo>
                    <a:cubicBezTo>
                      <a:pt x="1076" y="331"/>
                      <a:pt x="1075" y="332"/>
                      <a:pt x="1074" y="332"/>
                    </a:cubicBezTo>
                    <a:lnTo>
                      <a:pt x="1074" y="332"/>
                    </a:lnTo>
                    <a:cubicBezTo>
                      <a:pt x="1074" y="320"/>
                      <a:pt x="1078" y="320"/>
                      <a:pt x="1096" y="320"/>
                    </a:cubicBezTo>
                    <a:cubicBezTo>
                      <a:pt x="1085" y="320"/>
                      <a:pt x="1079" y="325"/>
                      <a:pt x="1076" y="331"/>
                    </a:cubicBezTo>
                    <a:lnTo>
                      <a:pt x="1076" y="331"/>
                    </a:lnTo>
                    <a:cubicBezTo>
                      <a:pt x="1090" y="327"/>
                      <a:pt x="1104" y="324"/>
                      <a:pt x="1119" y="320"/>
                    </a:cubicBezTo>
                    <a:close/>
                    <a:moveTo>
                      <a:pt x="1233" y="0"/>
                    </a:moveTo>
                    <a:cubicBezTo>
                      <a:pt x="1165" y="0"/>
                      <a:pt x="1073" y="0"/>
                      <a:pt x="1005" y="23"/>
                    </a:cubicBezTo>
                    <a:lnTo>
                      <a:pt x="982" y="23"/>
                    </a:lnTo>
                    <a:cubicBezTo>
                      <a:pt x="914" y="46"/>
                      <a:pt x="868" y="46"/>
                      <a:pt x="822" y="69"/>
                    </a:cubicBezTo>
                    <a:cubicBezTo>
                      <a:pt x="800" y="69"/>
                      <a:pt x="800" y="69"/>
                      <a:pt x="800" y="92"/>
                    </a:cubicBezTo>
                    <a:cubicBezTo>
                      <a:pt x="754" y="92"/>
                      <a:pt x="731" y="115"/>
                      <a:pt x="708" y="115"/>
                    </a:cubicBezTo>
                    <a:cubicBezTo>
                      <a:pt x="708" y="115"/>
                      <a:pt x="685" y="137"/>
                      <a:pt x="685" y="137"/>
                    </a:cubicBezTo>
                    <a:lnTo>
                      <a:pt x="663" y="137"/>
                    </a:lnTo>
                    <a:cubicBezTo>
                      <a:pt x="663" y="137"/>
                      <a:pt x="663" y="160"/>
                      <a:pt x="640" y="160"/>
                    </a:cubicBezTo>
                    <a:lnTo>
                      <a:pt x="617" y="160"/>
                    </a:lnTo>
                    <a:cubicBezTo>
                      <a:pt x="617" y="160"/>
                      <a:pt x="617" y="183"/>
                      <a:pt x="617" y="183"/>
                    </a:cubicBezTo>
                    <a:lnTo>
                      <a:pt x="594" y="183"/>
                    </a:lnTo>
                    <a:cubicBezTo>
                      <a:pt x="594" y="183"/>
                      <a:pt x="571" y="183"/>
                      <a:pt x="571" y="206"/>
                    </a:cubicBezTo>
                    <a:cubicBezTo>
                      <a:pt x="480" y="274"/>
                      <a:pt x="389" y="366"/>
                      <a:pt x="320" y="457"/>
                    </a:cubicBezTo>
                    <a:lnTo>
                      <a:pt x="297" y="457"/>
                    </a:lnTo>
                    <a:cubicBezTo>
                      <a:pt x="229" y="548"/>
                      <a:pt x="160" y="662"/>
                      <a:pt x="115" y="799"/>
                    </a:cubicBezTo>
                    <a:cubicBezTo>
                      <a:pt x="23" y="1050"/>
                      <a:pt x="1" y="1324"/>
                      <a:pt x="23" y="1575"/>
                    </a:cubicBezTo>
                    <a:cubicBezTo>
                      <a:pt x="23" y="1575"/>
                      <a:pt x="23" y="1575"/>
                      <a:pt x="23" y="1598"/>
                    </a:cubicBezTo>
                    <a:cubicBezTo>
                      <a:pt x="46" y="1804"/>
                      <a:pt x="115" y="1986"/>
                      <a:pt x="183" y="2169"/>
                    </a:cubicBezTo>
                    <a:cubicBezTo>
                      <a:pt x="366" y="2557"/>
                      <a:pt x="663" y="2876"/>
                      <a:pt x="1051" y="3082"/>
                    </a:cubicBezTo>
                    <a:cubicBezTo>
                      <a:pt x="1233" y="3173"/>
                      <a:pt x="1439" y="3219"/>
                      <a:pt x="1667" y="3219"/>
                    </a:cubicBezTo>
                    <a:cubicBezTo>
                      <a:pt x="1758" y="3196"/>
                      <a:pt x="1850" y="3196"/>
                      <a:pt x="1964" y="3150"/>
                    </a:cubicBezTo>
                    <a:cubicBezTo>
                      <a:pt x="2078" y="3127"/>
                      <a:pt x="2169" y="3082"/>
                      <a:pt x="2260" y="3013"/>
                    </a:cubicBezTo>
                    <a:cubicBezTo>
                      <a:pt x="2443" y="2899"/>
                      <a:pt x="2580" y="2739"/>
                      <a:pt x="2671" y="2557"/>
                    </a:cubicBezTo>
                    <a:cubicBezTo>
                      <a:pt x="2785" y="2351"/>
                      <a:pt x="2831" y="2123"/>
                      <a:pt x="2831" y="1895"/>
                    </a:cubicBezTo>
                    <a:cubicBezTo>
                      <a:pt x="2854" y="1667"/>
                      <a:pt x="2808" y="1461"/>
                      <a:pt x="2740" y="1256"/>
                    </a:cubicBezTo>
                    <a:cubicBezTo>
                      <a:pt x="2694" y="1050"/>
                      <a:pt x="2580" y="868"/>
                      <a:pt x="2466" y="708"/>
                    </a:cubicBezTo>
                    <a:cubicBezTo>
                      <a:pt x="2215" y="343"/>
                      <a:pt x="1827" y="69"/>
                      <a:pt x="139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2" name="Google Shape;52;p4"/>
              <p:cNvSpPr/>
              <p:nvPr/>
            </p:nvSpPr>
            <p:spPr>
              <a:xfrm>
                <a:off x="4298580" y="207227"/>
                <a:ext cx="46924" cy="46681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1727" extrusionOk="0">
                    <a:moveTo>
                      <a:pt x="914" y="343"/>
                    </a:moveTo>
                    <a:cubicBezTo>
                      <a:pt x="959" y="343"/>
                      <a:pt x="982" y="343"/>
                      <a:pt x="1028" y="366"/>
                    </a:cubicBezTo>
                    <a:cubicBezTo>
                      <a:pt x="1073" y="366"/>
                      <a:pt x="1119" y="389"/>
                      <a:pt x="1165" y="411"/>
                    </a:cubicBezTo>
                    <a:cubicBezTo>
                      <a:pt x="1188" y="457"/>
                      <a:pt x="1233" y="480"/>
                      <a:pt x="1256" y="503"/>
                    </a:cubicBezTo>
                    <a:cubicBezTo>
                      <a:pt x="1302" y="548"/>
                      <a:pt x="1325" y="571"/>
                      <a:pt x="1347" y="617"/>
                    </a:cubicBezTo>
                    <a:cubicBezTo>
                      <a:pt x="1370" y="662"/>
                      <a:pt x="1370" y="708"/>
                      <a:pt x="1393" y="754"/>
                    </a:cubicBezTo>
                    <a:cubicBezTo>
                      <a:pt x="1393" y="799"/>
                      <a:pt x="1393" y="845"/>
                      <a:pt x="1393" y="891"/>
                    </a:cubicBezTo>
                    <a:cubicBezTo>
                      <a:pt x="1393" y="936"/>
                      <a:pt x="1393" y="982"/>
                      <a:pt x="1370" y="1028"/>
                    </a:cubicBezTo>
                    <a:cubicBezTo>
                      <a:pt x="1347" y="1073"/>
                      <a:pt x="1325" y="1142"/>
                      <a:pt x="1302" y="1187"/>
                    </a:cubicBezTo>
                    <a:cubicBezTo>
                      <a:pt x="1279" y="1210"/>
                      <a:pt x="1256" y="1233"/>
                      <a:pt x="1210" y="1279"/>
                    </a:cubicBezTo>
                    <a:cubicBezTo>
                      <a:pt x="1188" y="1302"/>
                      <a:pt x="1142" y="1324"/>
                      <a:pt x="1096" y="1347"/>
                    </a:cubicBezTo>
                    <a:cubicBezTo>
                      <a:pt x="1051" y="1370"/>
                      <a:pt x="1005" y="1393"/>
                      <a:pt x="959" y="1393"/>
                    </a:cubicBezTo>
                    <a:lnTo>
                      <a:pt x="822" y="1393"/>
                    </a:lnTo>
                    <a:cubicBezTo>
                      <a:pt x="777" y="1393"/>
                      <a:pt x="731" y="1393"/>
                      <a:pt x="685" y="1370"/>
                    </a:cubicBezTo>
                    <a:cubicBezTo>
                      <a:pt x="640" y="1347"/>
                      <a:pt x="617" y="1347"/>
                      <a:pt x="571" y="1302"/>
                    </a:cubicBezTo>
                    <a:cubicBezTo>
                      <a:pt x="526" y="1279"/>
                      <a:pt x="503" y="1256"/>
                      <a:pt x="457" y="1210"/>
                    </a:cubicBezTo>
                    <a:cubicBezTo>
                      <a:pt x="434" y="1187"/>
                      <a:pt x="412" y="1142"/>
                      <a:pt x="389" y="1096"/>
                    </a:cubicBezTo>
                    <a:cubicBezTo>
                      <a:pt x="366" y="1050"/>
                      <a:pt x="343" y="1005"/>
                      <a:pt x="343" y="959"/>
                    </a:cubicBezTo>
                    <a:cubicBezTo>
                      <a:pt x="320" y="913"/>
                      <a:pt x="320" y="891"/>
                      <a:pt x="320" y="845"/>
                    </a:cubicBezTo>
                    <a:cubicBezTo>
                      <a:pt x="343" y="777"/>
                      <a:pt x="343" y="731"/>
                      <a:pt x="366" y="685"/>
                    </a:cubicBezTo>
                    <a:cubicBezTo>
                      <a:pt x="366" y="662"/>
                      <a:pt x="366" y="640"/>
                      <a:pt x="389" y="640"/>
                    </a:cubicBezTo>
                    <a:cubicBezTo>
                      <a:pt x="389" y="617"/>
                      <a:pt x="389" y="617"/>
                      <a:pt x="389" y="594"/>
                    </a:cubicBezTo>
                    <a:lnTo>
                      <a:pt x="412" y="594"/>
                    </a:lnTo>
                    <a:cubicBezTo>
                      <a:pt x="412" y="594"/>
                      <a:pt x="412" y="571"/>
                      <a:pt x="412" y="571"/>
                    </a:cubicBezTo>
                    <a:cubicBezTo>
                      <a:pt x="434" y="525"/>
                      <a:pt x="480" y="503"/>
                      <a:pt x="503" y="457"/>
                    </a:cubicBezTo>
                    <a:cubicBezTo>
                      <a:pt x="549" y="434"/>
                      <a:pt x="594" y="411"/>
                      <a:pt x="617" y="389"/>
                    </a:cubicBezTo>
                    <a:cubicBezTo>
                      <a:pt x="640" y="389"/>
                      <a:pt x="663" y="366"/>
                      <a:pt x="685" y="366"/>
                    </a:cubicBezTo>
                    <a:cubicBezTo>
                      <a:pt x="708" y="366"/>
                      <a:pt x="731" y="343"/>
                      <a:pt x="754" y="343"/>
                    </a:cubicBezTo>
                    <a:close/>
                    <a:moveTo>
                      <a:pt x="868" y="0"/>
                    </a:moveTo>
                    <a:cubicBezTo>
                      <a:pt x="777" y="0"/>
                      <a:pt x="663" y="23"/>
                      <a:pt x="571" y="46"/>
                    </a:cubicBezTo>
                    <a:cubicBezTo>
                      <a:pt x="526" y="69"/>
                      <a:pt x="457" y="115"/>
                      <a:pt x="412" y="137"/>
                    </a:cubicBezTo>
                    <a:cubicBezTo>
                      <a:pt x="366" y="160"/>
                      <a:pt x="320" y="206"/>
                      <a:pt x="275" y="229"/>
                    </a:cubicBezTo>
                    <a:cubicBezTo>
                      <a:pt x="275" y="252"/>
                      <a:pt x="275" y="252"/>
                      <a:pt x="252" y="252"/>
                    </a:cubicBezTo>
                    <a:cubicBezTo>
                      <a:pt x="252" y="274"/>
                      <a:pt x="229" y="297"/>
                      <a:pt x="206" y="320"/>
                    </a:cubicBezTo>
                    <a:cubicBezTo>
                      <a:pt x="160" y="366"/>
                      <a:pt x="138" y="411"/>
                      <a:pt x="92" y="480"/>
                    </a:cubicBezTo>
                    <a:cubicBezTo>
                      <a:pt x="92" y="503"/>
                      <a:pt x="69" y="525"/>
                      <a:pt x="69" y="571"/>
                    </a:cubicBezTo>
                    <a:cubicBezTo>
                      <a:pt x="46" y="571"/>
                      <a:pt x="46" y="594"/>
                      <a:pt x="46" y="594"/>
                    </a:cubicBezTo>
                    <a:cubicBezTo>
                      <a:pt x="46" y="617"/>
                      <a:pt x="46" y="617"/>
                      <a:pt x="24" y="640"/>
                    </a:cubicBezTo>
                    <a:cubicBezTo>
                      <a:pt x="24" y="708"/>
                      <a:pt x="1" y="777"/>
                      <a:pt x="1" y="845"/>
                    </a:cubicBezTo>
                    <a:cubicBezTo>
                      <a:pt x="1" y="868"/>
                      <a:pt x="1" y="913"/>
                      <a:pt x="1" y="936"/>
                    </a:cubicBezTo>
                    <a:cubicBezTo>
                      <a:pt x="1" y="1005"/>
                      <a:pt x="24" y="1050"/>
                      <a:pt x="24" y="1096"/>
                    </a:cubicBezTo>
                    <a:cubicBezTo>
                      <a:pt x="46" y="1142"/>
                      <a:pt x="69" y="1187"/>
                      <a:pt x="92" y="1233"/>
                    </a:cubicBezTo>
                    <a:cubicBezTo>
                      <a:pt x="115" y="1302"/>
                      <a:pt x="160" y="1347"/>
                      <a:pt x="183" y="1393"/>
                    </a:cubicBezTo>
                    <a:cubicBezTo>
                      <a:pt x="297" y="1530"/>
                      <a:pt x="412" y="1621"/>
                      <a:pt x="571" y="1667"/>
                    </a:cubicBezTo>
                    <a:cubicBezTo>
                      <a:pt x="658" y="1710"/>
                      <a:pt x="745" y="1726"/>
                      <a:pt x="838" y="1726"/>
                    </a:cubicBezTo>
                    <a:cubicBezTo>
                      <a:pt x="891" y="1726"/>
                      <a:pt x="947" y="1721"/>
                      <a:pt x="1005" y="1712"/>
                    </a:cubicBezTo>
                    <a:cubicBezTo>
                      <a:pt x="1142" y="1690"/>
                      <a:pt x="1302" y="1621"/>
                      <a:pt x="1416" y="1530"/>
                    </a:cubicBezTo>
                    <a:cubicBezTo>
                      <a:pt x="1530" y="1438"/>
                      <a:pt x="1598" y="1324"/>
                      <a:pt x="1667" y="1210"/>
                    </a:cubicBezTo>
                    <a:cubicBezTo>
                      <a:pt x="1735" y="1050"/>
                      <a:pt x="1735" y="891"/>
                      <a:pt x="1713" y="708"/>
                    </a:cubicBezTo>
                    <a:cubicBezTo>
                      <a:pt x="1690" y="594"/>
                      <a:pt x="1644" y="503"/>
                      <a:pt x="1576" y="389"/>
                    </a:cubicBezTo>
                    <a:cubicBezTo>
                      <a:pt x="1553" y="343"/>
                      <a:pt x="1507" y="297"/>
                      <a:pt x="1462" y="252"/>
                    </a:cubicBezTo>
                    <a:cubicBezTo>
                      <a:pt x="1416" y="183"/>
                      <a:pt x="1325" y="137"/>
                      <a:pt x="1279" y="115"/>
                    </a:cubicBezTo>
                    <a:cubicBezTo>
                      <a:pt x="1233" y="69"/>
                      <a:pt x="1165" y="69"/>
                      <a:pt x="1119" y="46"/>
                    </a:cubicBezTo>
                    <a:cubicBezTo>
                      <a:pt x="1073" y="23"/>
                      <a:pt x="1028" y="23"/>
                      <a:pt x="982" y="23"/>
                    </a:cubicBezTo>
                    <a:cubicBezTo>
                      <a:pt x="937" y="0"/>
                      <a:pt x="914" y="0"/>
                      <a:pt x="8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" name="Google Shape;53;p4"/>
              <p:cNvSpPr/>
              <p:nvPr/>
            </p:nvSpPr>
            <p:spPr>
              <a:xfrm>
                <a:off x="4399781" y="317672"/>
                <a:ext cx="67872" cy="6687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474" extrusionOk="0">
                    <a:moveTo>
                      <a:pt x="1324" y="320"/>
                    </a:moveTo>
                    <a:cubicBezTo>
                      <a:pt x="1415" y="320"/>
                      <a:pt x="1484" y="343"/>
                      <a:pt x="1552" y="365"/>
                    </a:cubicBezTo>
                    <a:cubicBezTo>
                      <a:pt x="1643" y="388"/>
                      <a:pt x="1712" y="434"/>
                      <a:pt x="1780" y="480"/>
                    </a:cubicBezTo>
                    <a:cubicBezTo>
                      <a:pt x="1849" y="525"/>
                      <a:pt x="1895" y="571"/>
                      <a:pt x="1963" y="639"/>
                    </a:cubicBezTo>
                    <a:cubicBezTo>
                      <a:pt x="2009" y="685"/>
                      <a:pt x="2054" y="753"/>
                      <a:pt x="2077" y="822"/>
                    </a:cubicBezTo>
                    <a:cubicBezTo>
                      <a:pt x="2123" y="890"/>
                      <a:pt x="2146" y="982"/>
                      <a:pt x="2168" y="1073"/>
                    </a:cubicBezTo>
                    <a:cubicBezTo>
                      <a:pt x="2168" y="1141"/>
                      <a:pt x="2191" y="1233"/>
                      <a:pt x="2168" y="1301"/>
                    </a:cubicBezTo>
                    <a:cubicBezTo>
                      <a:pt x="2168" y="1393"/>
                      <a:pt x="2146" y="1461"/>
                      <a:pt x="2123" y="1552"/>
                    </a:cubicBezTo>
                    <a:cubicBezTo>
                      <a:pt x="2100" y="1621"/>
                      <a:pt x="2054" y="1689"/>
                      <a:pt x="2009" y="1758"/>
                    </a:cubicBezTo>
                    <a:cubicBezTo>
                      <a:pt x="1986" y="1826"/>
                      <a:pt x="1917" y="1872"/>
                      <a:pt x="1872" y="1918"/>
                    </a:cubicBezTo>
                    <a:cubicBezTo>
                      <a:pt x="1803" y="1986"/>
                      <a:pt x="1758" y="2009"/>
                      <a:pt x="1666" y="2054"/>
                    </a:cubicBezTo>
                    <a:cubicBezTo>
                      <a:pt x="1598" y="2100"/>
                      <a:pt x="1507" y="2123"/>
                      <a:pt x="1438" y="2146"/>
                    </a:cubicBezTo>
                    <a:lnTo>
                      <a:pt x="1187" y="2146"/>
                    </a:lnTo>
                    <a:cubicBezTo>
                      <a:pt x="1096" y="2146"/>
                      <a:pt x="1027" y="2123"/>
                      <a:pt x="959" y="2100"/>
                    </a:cubicBezTo>
                    <a:cubicBezTo>
                      <a:pt x="890" y="2077"/>
                      <a:pt x="822" y="2032"/>
                      <a:pt x="753" y="2009"/>
                    </a:cubicBezTo>
                    <a:cubicBezTo>
                      <a:pt x="685" y="1940"/>
                      <a:pt x="616" y="1895"/>
                      <a:pt x="548" y="1826"/>
                    </a:cubicBezTo>
                    <a:cubicBezTo>
                      <a:pt x="525" y="1781"/>
                      <a:pt x="479" y="1712"/>
                      <a:pt x="434" y="1666"/>
                    </a:cubicBezTo>
                    <a:cubicBezTo>
                      <a:pt x="411" y="1575"/>
                      <a:pt x="388" y="1507"/>
                      <a:pt x="365" y="1415"/>
                    </a:cubicBezTo>
                    <a:cubicBezTo>
                      <a:pt x="342" y="1347"/>
                      <a:pt x="342" y="1256"/>
                      <a:pt x="342" y="1164"/>
                    </a:cubicBezTo>
                    <a:cubicBezTo>
                      <a:pt x="365" y="1096"/>
                      <a:pt x="365" y="1027"/>
                      <a:pt x="388" y="936"/>
                    </a:cubicBezTo>
                    <a:cubicBezTo>
                      <a:pt x="434" y="868"/>
                      <a:pt x="457" y="799"/>
                      <a:pt x="502" y="731"/>
                    </a:cubicBezTo>
                    <a:cubicBezTo>
                      <a:pt x="525" y="685"/>
                      <a:pt x="548" y="662"/>
                      <a:pt x="571" y="616"/>
                    </a:cubicBezTo>
                    <a:cubicBezTo>
                      <a:pt x="594" y="594"/>
                      <a:pt x="616" y="571"/>
                      <a:pt x="639" y="548"/>
                    </a:cubicBezTo>
                    <a:cubicBezTo>
                      <a:pt x="662" y="525"/>
                      <a:pt x="685" y="525"/>
                      <a:pt x="708" y="502"/>
                    </a:cubicBezTo>
                    <a:cubicBezTo>
                      <a:pt x="753" y="480"/>
                      <a:pt x="776" y="457"/>
                      <a:pt x="822" y="434"/>
                    </a:cubicBezTo>
                    <a:cubicBezTo>
                      <a:pt x="822" y="434"/>
                      <a:pt x="845" y="411"/>
                      <a:pt x="845" y="411"/>
                    </a:cubicBezTo>
                    <a:cubicBezTo>
                      <a:pt x="890" y="388"/>
                      <a:pt x="936" y="388"/>
                      <a:pt x="982" y="365"/>
                    </a:cubicBezTo>
                    <a:lnTo>
                      <a:pt x="1004" y="365"/>
                    </a:lnTo>
                    <a:cubicBezTo>
                      <a:pt x="1004" y="365"/>
                      <a:pt x="1004" y="343"/>
                      <a:pt x="1027" y="343"/>
                    </a:cubicBezTo>
                    <a:lnTo>
                      <a:pt x="1096" y="343"/>
                    </a:lnTo>
                    <a:cubicBezTo>
                      <a:pt x="1164" y="320"/>
                      <a:pt x="1210" y="320"/>
                      <a:pt x="1278" y="320"/>
                    </a:cubicBezTo>
                    <a:close/>
                    <a:moveTo>
                      <a:pt x="1255" y="0"/>
                    </a:moveTo>
                    <a:cubicBezTo>
                      <a:pt x="1187" y="0"/>
                      <a:pt x="1096" y="0"/>
                      <a:pt x="1027" y="23"/>
                    </a:cubicBezTo>
                    <a:cubicBezTo>
                      <a:pt x="959" y="23"/>
                      <a:pt x="913" y="46"/>
                      <a:pt x="845" y="69"/>
                    </a:cubicBezTo>
                    <a:cubicBezTo>
                      <a:pt x="822" y="69"/>
                      <a:pt x="799" y="91"/>
                      <a:pt x="776" y="91"/>
                    </a:cubicBezTo>
                    <a:lnTo>
                      <a:pt x="753" y="91"/>
                    </a:lnTo>
                    <a:cubicBezTo>
                      <a:pt x="730" y="114"/>
                      <a:pt x="685" y="137"/>
                      <a:pt x="662" y="160"/>
                    </a:cubicBezTo>
                    <a:lnTo>
                      <a:pt x="639" y="160"/>
                    </a:lnTo>
                    <a:cubicBezTo>
                      <a:pt x="548" y="206"/>
                      <a:pt x="479" y="274"/>
                      <a:pt x="411" y="320"/>
                    </a:cubicBezTo>
                    <a:cubicBezTo>
                      <a:pt x="411" y="343"/>
                      <a:pt x="411" y="343"/>
                      <a:pt x="388" y="343"/>
                    </a:cubicBezTo>
                    <a:cubicBezTo>
                      <a:pt x="365" y="365"/>
                      <a:pt x="342" y="388"/>
                      <a:pt x="320" y="411"/>
                    </a:cubicBezTo>
                    <a:cubicBezTo>
                      <a:pt x="251" y="502"/>
                      <a:pt x="205" y="571"/>
                      <a:pt x="160" y="662"/>
                    </a:cubicBezTo>
                    <a:cubicBezTo>
                      <a:pt x="137" y="731"/>
                      <a:pt x="91" y="799"/>
                      <a:pt x="69" y="868"/>
                    </a:cubicBezTo>
                    <a:cubicBezTo>
                      <a:pt x="69" y="890"/>
                      <a:pt x="69" y="913"/>
                      <a:pt x="46" y="936"/>
                    </a:cubicBezTo>
                    <a:cubicBezTo>
                      <a:pt x="46" y="959"/>
                      <a:pt x="46" y="959"/>
                      <a:pt x="46" y="959"/>
                    </a:cubicBezTo>
                    <a:cubicBezTo>
                      <a:pt x="0" y="1141"/>
                      <a:pt x="0" y="1324"/>
                      <a:pt x="46" y="1507"/>
                    </a:cubicBezTo>
                    <a:cubicBezTo>
                      <a:pt x="91" y="1689"/>
                      <a:pt x="183" y="1872"/>
                      <a:pt x="297" y="2032"/>
                    </a:cubicBezTo>
                    <a:cubicBezTo>
                      <a:pt x="434" y="2169"/>
                      <a:pt x="594" y="2306"/>
                      <a:pt x="776" y="2374"/>
                    </a:cubicBezTo>
                    <a:cubicBezTo>
                      <a:pt x="916" y="2444"/>
                      <a:pt x="1082" y="2474"/>
                      <a:pt x="1254" y="2474"/>
                    </a:cubicBezTo>
                    <a:cubicBezTo>
                      <a:pt x="1307" y="2474"/>
                      <a:pt x="1361" y="2471"/>
                      <a:pt x="1415" y="2465"/>
                    </a:cubicBezTo>
                    <a:cubicBezTo>
                      <a:pt x="1621" y="2442"/>
                      <a:pt x="1826" y="2374"/>
                      <a:pt x="1986" y="2237"/>
                    </a:cubicBezTo>
                    <a:cubicBezTo>
                      <a:pt x="2146" y="2146"/>
                      <a:pt x="2260" y="1986"/>
                      <a:pt x="2351" y="1826"/>
                    </a:cubicBezTo>
                    <a:cubicBezTo>
                      <a:pt x="2397" y="1735"/>
                      <a:pt x="2442" y="1644"/>
                      <a:pt x="2465" y="1552"/>
                    </a:cubicBezTo>
                    <a:cubicBezTo>
                      <a:pt x="2488" y="1438"/>
                      <a:pt x="2511" y="1324"/>
                      <a:pt x="2511" y="1210"/>
                    </a:cubicBezTo>
                    <a:cubicBezTo>
                      <a:pt x="2511" y="1096"/>
                      <a:pt x="2488" y="982"/>
                      <a:pt x="2442" y="868"/>
                    </a:cubicBezTo>
                    <a:cubicBezTo>
                      <a:pt x="2420" y="776"/>
                      <a:pt x="2374" y="685"/>
                      <a:pt x="2328" y="616"/>
                    </a:cubicBezTo>
                    <a:cubicBezTo>
                      <a:pt x="2283" y="525"/>
                      <a:pt x="2214" y="457"/>
                      <a:pt x="2168" y="365"/>
                    </a:cubicBezTo>
                    <a:cubicBezTo>
                      <a:pt x="2100" y="320"/>
                      <a:pt x="2032" y="251"/>
                      <a:pt x="1963" y="206"/>
                    </a:cubicBezTo>
                    <a:cubicBezTo>
                      <a:pt x="1780" y="91"/>
                      <a:pt x="1575" y="23"/>
                      <a:pt x="137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4" name="Google Shape;54;p4"/>
            <p:cNvSpPr/>
            <p:nvPr/>
          </p:nvSpPr>
          <p:spPr>
            <a:xfrm rot="2700000">
              <a:off x="8071298" y="351006"/>
              <a:ext cx="54329" cy="76520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5" name="Google Shape;55;p4"/>
            <p:cNvGrpSpPr/>
            <p:nvPr/>
          </p:nvGrpSpPr>
          <p:grpSpPr>
            <a:xfrm>
              <a:off x="7300043" y="422356"/>
              <a:ext cx="76535" cy="82747"/>
              <a:chOff x="8698868" y="1511081"/>
              <a:chExt cx="76535" cy="82747"/>
            </a:xfrm>
          </p:grpSpPr>
          <p:sp>
            <p:nvSpPr>
              <p:cNvPr id="56" name="Google Shape;56;p4"/>
              <p:cNvSpPr/>
              <p:nvPr/>
            </p:nvSpPr>
            <p:spPr>
              <a:xfrm rot="10152957">
                <a:off x="8708276" y="1520572"/>
                <a:ext cx="58033" cy="65412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" name="Google Shape;57;p4"/>
              <p:cNvSpPr/>
              <p:nvPr/>
            </p:nvSpPr>
            <p:spPr>
              <a:xfrm rot="10152957">
                <a:off x="8705037" y="1516451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7809365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4"/>
          <p:cNvSpPr/>
          <p:nvPr/>
        </p:nvSpPr>
        <p:spPr>
          <a:xfrm rot="10800000">
            <a:off x="-1474071" y="-105"/>
            <a:ext cx="7108176" cy="6858232"/>
          </a:xfrm>
          <a:custGeom>
            <a:avLst/>
            <a:gdLst/>
            <a:ahLst/>
            <a:cxnLst/>
            <a:rect l="l" t="t" r="r" b="b"/>
            <a:pathLst>
              <a:path w="206433" h="190295" extrusionOk="0">
                <a:moveTo>
                  <a:pt x="22050" y="0"/>
                </a:moveTo>
                <a:cubicBezTo>
                  <a:pt x="22050" y="0"/>
                  <a:pt x="0" y="36406"/>
                  <a:pt x="40424" y="70348"/>
                </a:cubicBezTo>
                <a:cubicBezTo>
                  <a:pt x="71352" y="96323"/>
                  <a:pt x="91690" y="165529"/>
                  <a:pt x="72836" y="190294"/>
                </a:cubicBezTo>
                <a:lnTo>
                  <a:pt x="206433" y="190294"/>
                </a:lnTo>
                <a:lnTo>
                  <a:pt x="20643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3" name="Google Shape;463;p14"/>
          <p:cNvSpPr/>
          <p:nvPr/>
        </p:nvSpPr>
        <p:spPr>
          <a:xfrm rot="10800000">
            <a:off x="-1473922" y="-105"/>
            <a:ext cx="7108028" cy="6858232"/>
          </a:xfrm>
          <a:custGeom>
            <a:avLst/>
            <a:gdLst/>
            <a:ahLst/>
            <a:cxnLst/>
            <a:rect l="l" t="t" r="r" b="b"/>
            <a:pathLst>
              <a:path w="206433" h="190295" extrusionOk="0">
                <a:moveTo>
                  <a:pt x="22050" y="0"/>
                </a:moveTo>
                <a:cubicBezTo>
                  <a:pt x="22050" y="0"/>
                  <a:pt x="0" y="36406"/>
                  <a:pt x="40424" y="70348"/>
                </a:cubicBezTo>
                <a:cubicBezTo>
                  <a:pt x="71352" y="96323"/>
                  <a:pt x="91690" y="165529"/>
                  <a:pt x="72836" y="190294"/>
                </a:cubicBezTo>
                <a:lnTo>
                  <a:pt x="206433" y="190294"/>
                </a:lnTo>
                <a:lnTo>
                  <a:pt x="206433" y="41428"/>
                </a:lnTo>
                <a:cubicBezTo>
                  <a:pt x="195659" y="33290"/>
                  <a:pt x="181069" y="29126"/>
                  <a:pt x="166086" y="29126"/>
                </a:cubicBezTo>
                <a:cubicBezTo>
                  <a:pt x="157579" y="29126"/>
                  <a:pt x="148944" y="30468"/>
                  <a:pt x="140810" y="33188"/>
                </a:cubicBezTo>
                <a:cubicBezTo>
                  <a:pt x="136525" y="34619"/>
                  <a:pt x="132657" y="35260"/>
                  <a:pt x="129120" y="35260"/>
                </a:cubicBezTo>
                <a:cubicBezTo>
                  <a:pt x="108896" y="35260"/>
                  <a:pt x="99447" y="14298"/>
                  <a:pt x="84294" y="0"/>
                </a:cubicBezTo>
                <a:close/>
              </a:path>
            </a:pathLst>
          </a:custGeom>
          <a:solidFill>
            <a:srgbClr val="42407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64" name="Google Shape;464;p14"/>
          <p:cNvSpPr txBox="1">
            <a:spLocks noGrp="1"/>
          </p:cNvSpPr>
          <p:nvPr>
            <p:ph type="title"/>
          </p:nvPr>
        </p:nvSpPr>
        <p:spPr>
          <a:xfrm>
            <a:off x="3225800" y="593367"/>
            <a:ext cx="80060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65" name="Google Shape;465;p14"/>
          <p:cNvSpPr txBox="1">
            <a:spLocks noGrp="1"/>
          </p:cNvSpPr>
          <p:nvPr>
            <p:ph type="title" idx="2"/>
          </p:nvPr>
        </p:nvSpPr>
        <p:spPr>
          <a:xfrm>
            <a:off x="7924800" y="3373684"/>
            <a:ext cx="26980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66" name="Google Shape;466;p14"/>
          <p:cNvSpPr txBox="1">
            <a:spLocks noGrp="1"/>
          </p:cNvSpPr>
          <p:nvPr>
            <p:ph type="subTitle" idx="1"/>
          </p:nvPr>
        </p:nvSpPr>
        <p:spPr>
          <a:xfrm>
            <a:off x="7924800" y="3787417"/>
            <a:ext cx="2698000" cy="949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467" name="Google Shape;467;p14"/>
          <p:cNvSpPr txBox="1">
            <a:spLocks noGrp="1"/>
          </p:cNvSpPr>
          <p:nvPr>
            <p:ph type="title" idx="3"/>
          </p:nvPr>
        </p:nvSpPr>
        <p:spPr>
          <a:xfrm>
            <a:off x="7924800" y="4930167"/>
            <a:ext cx="26980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68" name="Google Shape;468;p14"/>
          <p:cNvSpPr txBox="1">
            <a:spLocks noGrp="1"/>
          </p:cNvSpPr>
          <p:nvPr>
            <p:ph type="subTitle" idx="4"/>
          </p:nvPr>
        </p:nvSpPr>
        <p:spPr>
          <a:xfrm>
            <a:off x="7924805" y="5343900"/>
            <a:ext cx="2698000" cy="949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469" name="Google Shape;469;p14"/>
          <p:cNvSpPr txBox="1">
            <a:spLocks noGrp="1"/>
          </p:cNvSpPr>
          <p:nvPr>
            <p:ph type="title" idx="5"/>
          </p:nvPr>
        </p:nvSpPr>
        <p:spPr>
          <a:xfrm>
            <a:off x="7924800" y="1817233"/>
            <a:ext cx="26980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70" name="Google Shape;470;p14"/>
          <p:cNvSpPr txBox="1">
            <a:spLocks noGrp="1"/>
          </p:cNvSpPr>
          <p:nvPr>
            <p:ph type="subTitle" idx="6"/>
          </p:nvPr>
        </p:nvSpPr>
        <p:spPr>
          <a:xfrm>
            <a:off x="7924808" y="2230967"/>
            <a:ext cx="2698000" cy="949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5203810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 and Four Columns 1"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15"/>
          <p:cNvSpPr txBox="1">
            <a:spLocks noGrp="1"/>
          </p:cNvSpPr>
          <p:nvPr>
            <p:ph type="title"/>
          </p:nvPr>
        </p:nvSpPr>
        <p:spPr>
          <a:xfrm flipH="1">
            <a:off x="960000" y="593367"/>
            <a:ext cx="68588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73" name="Google Shape;473;p15"/>
          <p:cNvSpPr txBox="1">
            <a:spLocks noGrp="1"/>
          </p:cNvSpPr>
          <p:nvPr>
            <p:ph type="title" idx="2"/>
          </p:nvPr>
        </p:nvSpPr>
        <p:spPr>
          <a:xfrm flipH="1">
            <a:off x="5092184" y="2533017"/>
            <a:ext cx="32992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74" name="Google Shape;474;p15"/>
          <p:cNvSpPr txBox="1">
            <a:spLocks noGrp="1"/>
          </p:cNvSpPr>
          <p:nvPr>
            <p:ph type="subTitle" idx="1"/>
          </p:nvPr>
        </p:nvSpPr>
        <p:spPr>
          <a:xfrm flipH="1">
            <a:off x="5250785" y="3005577"/>
            <a:ext cx="29820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475" name="Google Shape;475;p15"/>
          <p:cNvSpPr txBox="1">
            <a:spLocks noGrp="1"/>
          </p:cNvSpPr>
          <p:nvPr>
            <p:ph type="title" idx="3"/>
          </p:nvPr>
        </p:nvSpPr>
        <p:spPr>
          <a:xfrm flipH="1">
            <a:off x="960201" y="2533033"/>
            <a:ext cx="32992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76" name="Google Shape;476;p15"/>
          <p:cNvSpPr txBox="1">
            <a:spLocks noGrp="1"/>
          </p:cNvSpPr>
          <p:nvPr>
            <p:ph type="subTitle" idx="4"/>
          </p:nvPr>
        </p:nvSpPr>
        <p:spPr>
          <a:xfrm flipH="1">
            <a:off x="1118749" y="3005567"/>
            <a:ext cx="29820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477" name="Google Shape;477;p15"/>
          <p:cNvSpPr txBox="1">
            <a:spLocks noGrp="1"/>
          </p:cNvSpPr>
          <p:nvPr>
            <p:ph type="title" idx="5"/>
          </p:nvPr>
        </p:nvSpPr>
        <p:spPr>
          <a:xfrm flipH="1">
            <a:off x="5250799" y="5021373"/>
            <a:ext cx="29820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78" name="Google Shape;478;p15"/>
          <p:cNvSpPr txBox="1">
            <a:spLocks noGrp="1"/>
          </p:cNvSpPr>
          <p:nvPr>
            <p:ph type="subTitle" idx="6"/>
          </p:nvPr>
        </p:nvSpPr>
        <p:spPr>
          <a:xfrm flipH="1">
            <a:off x="5250799" y="5493373"/>
            <a:ext cx="29820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479" name="Google Shape;479;p15"/>
          <p:cNvSpPr txBox="1">
            <a:spLocks noGrp="1"/>
          </p:cNvSpPr>
          <p:nvPr>
            <p:ph type="title" idx="7"/>
          </p:nvPr>
        </p:nvSpPr>
        <p:spPr>
          <a:xfrm flipH="1">
            <a:off x="1118632" y="5021373"/>
            <a:ext cx="29820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80" name="Google Shape;480;p15"/>
          <p:cNvSpPr txBox="1">
            <a:spLocks noGrp="1"/>
          </p:cNvSpPr>
          <p:nvPr>
            <p:ph type="subTitle" idx="8"/>
          </p:nvPr>
        </p:nvSpPr>
        <p:spPr>
          <a:xfrm flipH="1">
            <a:off x="1118632" y="5493373"/>
            <a:ext cx="29820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481" name="Google Shape;481;p15"/>
          <p:cNvSpPr/>
          <p:nvPr/>
        </p:nvSpPr>
        <p:spPr>
          <a:xfrm flipH="1">
            <a:off x="8021996" y="-959894"/>
            <a:ext cx="8994969" cy="6551169"/>
          </a:xfrm>
          <a:custGeom>
            <a:avLst/>
            <a:gdLst/>
            <a:ahLst/>
            <a:cxnLst/>
            <a:rect l="l" t="t" r="r" b="b"/>
            <a:pathLst>
              <a:path w="203169" h="147971" extrusionOk="0">
                <a:moveTo>
                  <a:pt x="38668" y="0"/>
                </a:moveTo>
                <a:cubicBezTo>
                  <a:pt x="33478" y="0"/>
                  <a:pt x="28391" y="1792"/>
                  <a:pt x="23898" y="4413"/>
                </a:cubicBezTo>
                <a:cubicBezTo>
                  <a:pt x="8674" y="13246"/>
                  <a:pt x="0" y="32145"/>
                  <a:pt x="3218" y="49470"/>
                </a:cubicBezTo>
                <a:cubicBezTo>
                  <a:pt x="4771" y="57687"/>
                  <a:pt x="9381" y="65995"/>
                  <a:pt x="17188" y="68963"/>
                </a:cubicBezTo>
                <a:cubicBezTo>
                  <a:pt x="19289" y="69759"/>
                  <a:pt x="21402" y="70076"/>
                  <a:pt x="23523" y="70076"/>
                </a:cubicBezTo>
                <a:cubicBezTo>
                  <a:pt x="31783" y="70076"/>
                  <a:pt x="40156" y="65272"/>
                  <a:pt x="48366" y="65272"/>
                </a:cubicBezTo>
                <a:cubicBezTo>
                  <a:pt x="50919" y="65272"/>
                  <a:pt x="53455" y="65736"/>
                  <a:pt x="55968" y="66954"/>
                </a:cubicBezTo>
                <a:cubicBezTo>
                  <a:pt x="57406" y="67662"/>
                  <a:pt x="58821" y="68734"/>
                  <a:pt x="59277" y="70286"/>
                </a:cubicBezTo>
                <a:cubicBezTo>
                  <a:pt x="59802" y="72181"/>
                  <a:pt x="58775" y="74144"/>
                  <a:pt x="57634" y="75742"/>
                </a:cubicBezTo>
                <a:cubicBezTo>
                  <a:pt x="53982" y="80900"/>
                  <a:pt x="49006" y="85077"/>
                  <a:pt x="45788" y="90510"/>
                </a:cubicBezTo>
                <a:cubicBezTo>
                  <a:pt x="44418" y="92815"/>
                  <a:pt x="43368" y="95440"/>
                  <a:pt x="43642" y="98110"/>
                </a:cubicBezTo>
                <a:cubicBezTo>
                  <a:pt x="44053" y="102128"/>
                  <a:pt x="47545" y="105392"/>
                  <a:pt x="51471" y="106465"/>
                </a:cubicBezTo>
                <a:cubicBezTo>
                  <a:pt x="52769" y="106829"/>
                  <a:pt x="54099" y="106989"/>
                  <a:pt x="55437" y="106989"/>
                </a:cubicBezTo>
                <a:cubicBezTo>
                  <a:pt x="58124" y="106989"/>
                  <a:pt x="60841" y="106344"/>
                  <a:pt x="63386" y="105415"/>
                </a:cubicBezTo>
                <a:cubicBezTo>
                  <a:pt x="69423" y="103227"/>
                  <a:pt x="75209" y="98809"/>
                  <a:pt x="81814" y="98809"/>
                </a:cubicBezTo>
                <a:cubicBezTo>
                  <a:pt x="82376" y="98809"/>
                  <a:pt x="82944" y="98841"/>
                  <a:pt x="83518" y="98909"/>
                </a:cubicBezTo>
                <a:cubicBezTo>
                  <a:pt x="87421" y="99389"/>
                  <a:pt x="91370" y="102219"/>
                  <a:pt x="91712" y="106145"/>
                </a:cubicBezTo>
                <a:cubicBezTo>
                  <a:pt x="92032" y="109797"/>
                  <a:pt x="89361" y="112924"/>
                  <a:pt x="86987" y="115732"/>
                </a:cubicBezTo>
                <a:cubicBezTo>
                  <a:pt x="84636" y="118516"/>
                  <a:pt x="82308" y="122123"/>
                  <a:pt x="83427" y="125615"/>
                </a:cubicBezTo>
                <a:cubicBezTo>
                  <a:pt x="84841" y="129986"/>
                  <a:pt x="88967" y="130650"/>
                  <a:pt x="93317" y="130650"/>
                </a:cubicBezTo>
                <a:cubicBezTo>
                  <a:pt x="95215" y="130650"/>
                  <a:pt x="97155" y="130524"/>
                  <a:pt x="98931" y="130524"/>
                </a:cubicBezTo>
                <a:cubicBezTo>
                  <a:pt x="100376" y="130524"/>
                  <a:pt x="101711" y="130607"/>
                  <a:pt x="102828" y="130910"/>
                </a:cubicBezTo>
                <a:cubicBezTo>
                  <a:pt x="108968" y="132577"/>
                  <a:pt x="112597" y="140314"/>
                  <a:pt x="109972" y="146089"/>
                </a:cubicBezTo>
                <a:cubicBezTo>
                  <a:pt x="112530" y="147403"/>
                  <a:pt x="115350" y="147970"/>
                  <a:pt x="118203" y="147970"/>
                </a:cubicBezTo>
                <a:cubicBezTo>
                  <a:pt x="119118" y="147970"/>
                  <a:pt x="120037" y="147912"/>
                  <a:pt x="120951" y="147801"/>
                </a:cubicBezTo>
                <a:cubicBezTo>
                  <a:pt x="121590" y="147733"/>
                  <a:pt x="122252" y="147618"/>
                  <a:pt x="122823" y="147253"/>
                </a:cubicBezTo>
                <a:cubicBezTo>
                  <a:pt x="123896" y="146591"/>
                  <a:pt x="124581" y="145062"/>
                  <a:pt x="125790" y="144697"/>
                </a:cubicBezTo>
                <a:cubicBezTo>
                  <a:pt x="125699" y="140748"/>
                  <a:pt x="127502" y="136776"/>
                  <a:pt x="130561" y="134266"/>
                </a:cubicBezTo>
                <a:cubicBezTo>
                  <a:pt x="132877" y="132350"/>
                  <a:pt x="135896" y="131312"/>
                  <a:pt x="138910" y="131312"/>
                </a:cubicBezTo>
                <a:cubicBezTo>
                  <a:pt x="139848" y="131312"/>
                  <a:pt x="140785" y="131412"/>
                  <a:pt x="141700" y="131618"/>
                </a:cubicBezTo>
                <a:cubicBezTo>
                  <a:pt x="145032" y="132371"/>
                  <a:pt x="147931" y="134380"/>
                  <a:pt x="151081" y="135704"/>
                </a:cubicBezTo>
                <a:cubicBezTo>
                  <a:pt x="153825" y="136840"/>
                  <a:pt x="156782" y="137387"/>
                  <a:pt x="159747" y="137387"/>
                </a:cubicBezTo>
                <a:cubicBezTo>
                  <a:pt x="166130" y="137387"/>
                  <a:pt x="172547" y="134854"/>
                  <a:pt x="176942" y="130226"/>
                </a:cubicBezTo>
                <a:cubicBezTo>
                  <a:pt x="179864" y="127144"/>
                  <a:pt x="181986" y="122876"/>
                  <a:pt x="181142" y="118699"/>
                </a:cubicBezTo>
                <a:cubicBezTo>
                  <a:pt x="180434" y="115207"/>
                  <a:pt x="177786" y="112422"/>
                  <a:pt x="174910" y="110322"/>
                </a:cubicBezTo>
                <a:cubicBezTo>
                  <a:pt x="172034" y="108199"/>
                  <a:pt x="168839" y="106556"/>
                  <a:pt x="166168" y="104182"/>
                </a:cubicBezTo>
                <a:cubicBezTo>
                  <a:pt x="164822" y="102972"/>
                  <a:pt x="163612" y="101534"/>
                  <a:pt x="163247" y="99777"/>
                </a:cubicBezTo>
                <a:cubicBezTo>
                  <a:pt x="162676" y="97152"/>
                  <a:pt x="164228" y="94436"/>
                  <a:pt x="166419" y="92861"/>
                </a:cubicBezTo>
                <a:cubicBezTo>
                  <a:pt x="168588" y="91309"/>
                  <a:pt x="171281" y="90669"/>
                  <a:pt x="173929" y="90144"/>
                </a:cubicBezTo>
                <a:cubicBezTo>
                  <a:pt x="177330" y="89483"/>
                  <a:pt x="180799" y="88958"/>
                  <a:pt x="184269" y="88615"/>
                </a:cubicBezTo>
                <a:cubicBezTo>
                  <a:pt x="188172" y="88227"/>
                  <a:pt x="192828" y="87565"/>
                  <a:pt x="194586" y="84027"/>
                </a:cubicBezTo>
                <a:cubicBezTo>
                  <a:pt x="196001" y="81128"/>
                  <a:pt x="194609" y="77522"/>
                  <a:pt x="192395" y="75148"/>
                </a:cubicBezTo>
                <a:cubicBezTo>
                  <a:pt x="190181" y="72774"/>
                  <a:pt x="187259" y="71199"/>
                  <a:pt x="184794" y="69077"/>
                </a:cubicBezTo>
                <a:cubicBezTo>
                  <a:pt x="182306" y="66977"/>
                  <a:pt x="180183" y="63964"/>
                  <a:pt x="180571" y="60746"/>
                </a:cubicBezTo>
                <a:cubicBezTo>
                  <a:pt x="180868" y="58098"/>
                  <a:pt x="182785" y="55907"/>
                  <a:pt x="184976" y="54423"/>
                </a:cubicBezTo>
                <a:cubicBezTo>
                  <a:pt x="187190" y="52962"/>
                  <a:pt x="189701" y="52049"/>
                  <a:pt x="192052" y="50817"/>
                </a:cubicBezTo>
                <a:cubicBezTo>
                  <a:pt x="196343" y="48580"/>
                  <a:pt x="200269" y="44996"/>
                  <a:pt x="201433" y="40294"/>
                </a:cubicBezTo>
                <a:cubicBezTo>
                  <a:pt x="203168" y="33218"/>
                  <a:pt x="198284" y="26371"/>
                  <a:pt x="193718" y="20687"/>
                </a:cubicBezTo>
                <a:cubicBezTo>
                  <a:pt x="186734" y="20573"/>
                  <a:pt x="178631" y="17355"/>
                  <a:pt x="172217" y="14570"/>
                </a:cubicBezTo>
                <a:cubicBezTo>
                  <a:pt x="165712" y="11740"/>
                  <a:pt x="159686" y="7608"/>
                  <a:pt x="152724" y="6239"/>
                </a:cubicBezTo>
                <a:cubicBezTo>
                  <a:pt x="150946" y="5888"/>
                  <a:pt x="149153" y="5730"/>
                  <a:pt x="147358" y="5730"/>
                </a:cubicBezTo>
                <a:cubicBezTo>
                  <a:pt x="141205" y="5730"/>
                  <a:pt x="135020" y="7592"/>
                  <a:pt x="129260" y="9959"/>
                </a:cubicBezTo>
                <a:cubicBezTo>
                  <a:pt x="121819" y="12995"/>
                  <a:pt x="114697" y="16898"/>
                  <a:pt x="106937" y="18998"/>
                </a:cubicBezTo>
                <a:cubicBezTo>
                  <a:pt x="102739" y="20118"/>
                  <a:pt x="98396" y="20672"/>
                  <a:pt x="94051" y="20672"/>
                </a:cubicBezTo>
                <a:cubicBezTo>
                  <a:pt x="86089" y="20672"/>
                  <a:pt x="78121" y="18811"/>
                  <a:pt x="71032" y="15163"/>
                </a:cubicBezTo>
                <a:cubicBezTo>
                  <a:pt x="60464" y="9731"/>
                  <a:pt x="51129" y="327"/>
                  <a:pt x="39237" y="8"/>
                </a:cubicBezTo>
                <a:cubicBezTo>
                  <a:pt x="39047" y="3"/>
                  <a:pt x="38857" y="0"/>
                  <a:pt x="3866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2" name="Google Shape;482;p15"/>
          <p:cNvSpPr/>
          <p:nvPr/>
        </p:nvSpPr>
        <p:spPr>
          <a:xfrm flipH="1">
            <a:off x="13309204" y="3672114"/>
            <a:ext cx="173861" cy="156417"/>
          </a:xfrm>
          <a:custGeom>
            <a:avLst/>
            <a:gdLst/>
            <a:ahLst/>
            <a:cxnLst/>
            <a:rect l="l" t="t" r="r" b="b"/>
            <a:pathLst>
              <a:path w="3927" h="3533" extrusionOk="0">
                <a:moveTo>
                  <a:pt x="1945" y="0"/>
                </a:moveTo>
                <a:cubicBezTo>
                  <a:pt x="1792" y="0"/>
                  <a:pt x="1637" y="20"/>
                  <a:pt x="1484" y="61"/>
                </a:cubicBezTo>
                <a:cubicBezTo>
                  <a:pt x="548" y="335"/>
                  <a:pt x="0" y="1317"/>
                  <a:pt x="274" y="2252"/>
                </a:cubicBezTo>
                <a:cubicBezTo>
                  <a:pt x="481" y="3025"/>
                  <a:pt x="1186" y="3533"/>
                  <a:pt x="1952" y="3533"/>
                </a:cubicBezTo>
                <a:cubicBezTo>
                  <a:pt x="2114" y="3533"/>
                  <a:pt x="2279" y="3510"/>
                  <a:pt x="2442" y="3462"/>
                </a:cubicBezTo>
                <a:cubicBezTo>
                  <a:pt x="3378" y="3211"/>
                  <a:pt x="3926" y="2230"/>
                  <a:pt x="3675" y="1294"/>
                </a:cubicBezTo>
                <a:cubicBezTo>
                  <a:pt x="3446" y="511"/>
                  <a:pt x="2723" y="0"/>
                  <a:pt x="194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3" name="Google Shape;483;p15"/>
          <p:cNvSpPr/>
          <p:nvPr/>
        </p:nvSpPr>
        <p:spPr>
          <a:xfrm flipH="1">
            <a:off x="8464639" y="1494354"/>
            <a:ext cx="173861" cy="156461"/>
          </a:xfrm>
          <a:custGeom>
            <a:avLst/>
            <a:gdLst/>
            <a:ahLst/>
            <a:cxnLst/>
            <a:rect l="l" t="t" r="r" b="b"/>
            <a:pathLst>
              <a:path w="3927" h="3534" extrusionOk="0">
                <a:moveTo>
                  <a:pt x="1945" y="1"/>
                </a:moveTo>
                <a:cubicBezTo>
                  <a:pt x="1793" y="1"/>
                  <a:pt x="1638" y="21"/>
                  <a:pt x="1484" y="62"/>
                </a:cubicBezTo>
                <a:cubicBezTo>
                  <a:pt x="549" y="336"/>
                  <a:pt x="1" y="1317"/>
                  <a:pt x="252" y="2253"/>
                </a:cubicBezTo>
                <a:cubicBezTo>
                  <a:pt x="478" y="3025"/>
                  <a:pt x="1170" y="3533"/>
                  <a:pt x="1944" y="3533"/>
                </a:cubicBezTo>
                <a:cubicBezTo>
                  <a:pt x="2108" y="3533"/>
                  <a:pt x="2276" y="3511"/>
                  <a:pt x="2443" y="3463"/>
                </a:cubicBezTo>
                <a:cubicBezTo>
                  <a:pt x="3379" y="3212"/>
                  <a:pt x="3927" y="2230"/>
                  <a:pt x="3653" y="1294"/>
                </a:cubicBezTo>
                <a:cubicBezTo>
                  <a:pt x="3443" y="512"/>
                  <a:pt x="2723" y="1"/>
                  <a:pt x="194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4" name="Google Shape;484;p15"/>
          <p:cNvSpPr/>
          <p:nvPr/>
        </p:nvSpPr>
        <p:spPr>
          <a:xfrm flipH="1">
            <a:off x="14925092" y="2386239"/>
            <a:ext cx="173861" cy="156461"/>
          </a:xfrm>
          <a:custGeom>
            <a:avLst/>
            <a:gdLst/>
            <a:ahLst/>
            <a:cxnLst/>
            <a:rect l="l" t="t" r="r" b="b"/>
            <a:pathLst>
              <a:path w="3927" h="3534" extrusionOk="0">
                <a:moveTo>
                  <a:pt x="1983" y="1"/>
                </a:moveTo>
                <a:cubicBezTo>
                  <a:pt x="1819" y="1"/>
                  <a:pt x="1652" y="24"/>
                  <a:pt x="1484" y="71"/>
                </a:cubicBezTo>
                <a:cubicBezTo>
                  <a:pt x="548" y="323"/>
                  <a:pt x="1" y="1304"/>
                  <a:pt x="274" y="2240"/>
                </a:cubicBezTo>
                <a:cubicBezTo>
                  <a:pt x="484" y="3022"/>
                  <a:pt x="1205" y="3533"/>
                  <a:pt x="1982" y="3533"/>
                </a:cubicBezTo>
                <a:cubicBezTo>
                  <a:pt x="2135" y="3533"/>
                  <a:pt x="2289" y="3514"/>
                  <a:pt x="2443" y="3472"/>
                </a:cubicBezTo>
                <a:cubicBezTo>
                  <a:pt x="3379" y="3198"/>
                  <a:pt x="3926" y="2217"/>
                  <a:pt x="3675" y="1281"/>
                </a:cubicBezTo>
                <a:cubicBezTo>
                  <a:pt x="3449" y="509"/>
                  <a:pt x="2757" y="1"/>
                  <a:pt x="198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5" name="Google Shape;485;p15"/>
          <p:cNvSpPr/>
          <p:nvPr/>
        </p:nvSpPr>
        <p:spPr>
          <a:xfrm flipH="1">
            <a:off x="16894681" y="1592374"/>
            <a:ext cx="174836" cy="156461"/>
          </a:xfrm>
          <a:custGeom>
            <a:avLst/>
            <a:gdLst/>
            <a:ahLst/>
            <a:cxnLst/>
            <a:rect l="l" t="t" r="r" b="b"/>
            <a:pathLst>
              <a:path w="3949" h="3534" extrusionOk="0">
                <a:moveTo>
                  <a:pt x="1966" y="1"/>
                </a:moveTo>
                <a:cubicBezTo>
                  <a:pt x="1814" y="1"/>
                  <a:pt x="1660" y="21"/>
                  <a:pt x="1507" y="62"/>
                </a:cubicBezTo>
                <a:cubicBezTo>
                  <a:pt x="548" y="336"/>
                  <a:pt x="0" y="1317"/>
                  <a:pt x="274" y="2253"/>
                </a:cubicBezTo>
                <a:cubicBezTo>
                  <a:pt x="500" y="3025"/>
                  <a:pt x="1193" y="3533"/>
                  <a:pt x="1966" y="3533"/>
                </a:cubicBezTo>
                <a:cubicBezTo>
                  <a:pt x="2130" y="3533"/>
                  <a:pt x="2298" y="3511"/>
                  <a:pt x="2465" y="3463"/>
                </a:cubicBezTo>
                <a:cubicBezTo>
                  <a:pt x="3401" y="3212"/>
                  <a:pt x="3949" y="2230"/>
                  <a:pt x="3675" y="1294"/>
                </a:cubicBezTo>
                <a:cubicBezTo>
                  <a:pt x="3446" y="512"/>
                  <a:pt x="2739" y="1"/>
                  <a:pt x="196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6" name="Google Shape;486;p15"/>
          <p:cNvSpPr/>
          <p:nvPr/>
        </p:nvSpPr>
        <p:spPr>
          <a:xfrm flipH="1">
            <a:off x="13409264" y="4030242"/>
            <a:ext cx="72785" cy="65303"/>
          </a:xfrm>
          <a:custGeom>
            <a:avLst/>
            <a:gdLst/>
            <a:ahLst/>
            <a:cxnLst/>
            <a:rect l="l" t="t" r="r" b="b"/>
            <a:pathLst>
              <a:path w="1644" h="1475" extrusionOk="0">
                <a:moveTo>
                  <a:pt x="843" y="0"/>
                </a:moveTo>
                <a:cubicBezTo>
                  <a:pt x="775" y="0"/>
                  <a:pt x="707" y="10"/>
                  <a:pt x="639" y="29"/>
                </a:cubicBezTo>
                <a:cubicBezTo>
                  <a:pt x="228" y="144"/>
                  <a:pt x="0" y="554"/>
                  <a:pt x="114" y="942"/>
                </a:cubicBezTo>
                <a:cubicBezTo>
                  <a:pt x="208" y="1263"/>
                  <a:pt x="505" y="1474"/>
                  <a:pt x="823" y="1474"/>
                </a:cubicBezTo>
                <a:cubicBezTo>
                  <a:pt x="891" y="1474"/>
                  <a:pt x="959" y="1465"/>
                  <a:pt x="1027" y="1445"/>
                </a:cubicBezTo>
                <a:cubicBezTo>
                  <a:pt x="1415" y="1331"/>
                  <a:pt x="1643" y="920"/>
                  <a:pt x="1529" y="532"/>
                </a:cubicBezTo>
                <a:cubicBezTo>
                  <a:pt x="1454" y="211"/>
                  <a:pt x="1161" y="0"/>
                  <a:pt x="84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7" name="Google Shape;487;p15"/>
          <p:cNvSpPr/>
          <p:nvPr/>
        </p:nvSpPr>
        <p:spPr>
          <a:xfrm flipH="1">
            <a:off x="16462130" y="2101474"/>
            <a:ext cx="72829" cy="65524"/>
          </a:xfrm>
          <a:custGeom>
            <a:avLst/>
            <a:gdLst/>
            <a:ahLst/>
            <a:cxnLst/>
            <a:rect l="l" t="t" r="r" b="b"/>
            <a:pathLst>
              <a:path w="1645" h="1480" extrusionOk="0">
                <a:moveTo>
                  <a:pt x="790" y="1"/>
                </a:moveTo>
                <a:cubicBezTo>
                  <a:pt x="733" y="1"/>
                  <a:pt x="675" y="8"/>
                  <a:pt x="617" y="21"/>
                </a:cubicBezTo>
                <a:cubicBezTo>
                  <a:pt x="229" y="135"/>
                  <a:pt x="1" y="546"/>
                  <a:pt x="115" y="934"/>
                </a:cubicBezTo>
                <a:cubicBezTo>
                  <a:pt x="193" y="1265"/>
                  <a:pt x="502" y="1479"/>
                  <a:pt x="832" y="1479"/>
                </a:cubicBezTo>
                <a:cubicBezTo>
                  <a:pt x="889" y="1479"/>
                  <a:pt x="948" y="1473"/>
                  <a:pt x="1005" y="1459"/>
                </a:cubicBezTo>
                <a:cubicBezTo>
                  <a:pt x="1416" y="1345"/>
                  <a:pt x="1644" y="934"/>
                  <a:pt x="1530" y="546"/>
                </a:cubicBezTo>
                <a:cubicBezTo>
                  <a:pt x="1433" y="216"/>
                  <a:pt x="1120" y="1"/>
                  <a:pt x="79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8" name="Google Shape;488;p15"/>
          <p:cNvSpPr/>
          <p:nvPr/>
        </p:nvSpPr>
        <p:spPr>
          <a:xfrm flipH="1">
            <a:off x="16971451" y="1247175"/>
            <a:ext cx="72829" cy="65303"/>
          </a:xfrm>
          <a:custGeom>
            <a:avLst/>
            <a:gdLst/>
            <a:ahLst/>
            <a:cxnLst/>
            <a:rect l="l" t="t" r="r" b="b"/>
            <a:pathLst>
              <a:path w="1645" h="1475" extrusionOk="0">
                <a:moveTo>
                  <a:pt x="842" y="0"/>
                </a:moveTo>
                <a:cubicBezTo>
                  <a:pt x="775" y="0"/>
                  <a:pt x="707" y="10"/>
                  <a:pt x="640" y="30"/>
                </a:cubicBezTo>
                <a:cubicBezTo>
                  <a:pt x="229" y="144"/>
                  <a:pt x="1" y="555"/>
                  <a:pt x="115" y="943"/>
                </a:cubicBezTo>
                <a:cubicBezTo>
                  <a:pt x="209" y="1263"/>
                  <a:pt x="505" y="1474"/>
                  <a:pt x="824" y="1474"/>
                </a:cubicBezTo>
                <a:cubicBezTo>
                  <a:pt x="892" y="1474"/>
                  <a:pt x="960" y="1465"/>
                  <a:pt x="1028" y="1445"/>
                </a:cubicBezTo>
                <a:cubicBezTo>
                  <a:pt x="1416" y="1354"/>
                  <a:pt x="1644" y="943"/>
                  <a:pt x="1530" y="555"/>
                </a:cubicBezTo>
                <a:cubicBezTo>
                  <a:pt x="1455" y="215"/>
                  <a:pt x="1161" y="0"/>
                  <a:pt x="8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89" name="Google Shape;489;p15"/>
          <p:cNvSpPr/>
          <p:nvPr/>
        </p:nvSpPr>
        <p:spPr>
          <a:xfrm flipH="1">
            <a:off x="15118125" y="2124319"/>
            <a:ext cx="72785" cy="65303"/>
          </a:xfrm>
          <a:custGeom>
            <a:avLst/>
            <a:gdLst/>
            <a:ahLst/>
            <a:cxnLst/>
            <a:rect l="l" t="t" r="r" b="b"/>
            <a:pathLst>
              <a:path w="1644" h="1475" extrusionOk="0">
                <a:moveTo>
                  <a:pt x="821" y="1"/>
                </a:moveTo>
                <a:cubicBezTo>
                  <a:pt x="753" y="1"/>
                  <a:pt x="685" y="10"/>
                  <a:pt x="617" y="30"/>
                </a:cubicBezTo>
                <a:cubicBezTo>
                  <a:pt x="229" y="144"/>
                  <a:pt x="0" y="532"/>
                  <a:pt x="115" y="943"/>
                </a:cubicBezTo>
                <a:cubicBezTo>
                  <a:pt x="209" y="1263"/>
                  <a:pt x="489" y="1475"/>
                  <a:pt x="816" y="1475"/>
                </a:cubicBezTo>
                <a:cubicBezTo>
                  <a:pt x="885" y="1475"/>
                  <a:pt x="956" y="1465"/>
                  <a:pt x="1028" y="1445"/>
                </a:cubicBezTo>
                <a:cubicBezTo>
                  <a:pt x="1416" y="1331"/>
                  <a:pt x="1644" y="920"/>
                  <a:pt x="1530" y="532"/>
                </a:cubicBezTo>
                <a:cubicBezTo>
                  <a:pt x="1436" y="212"/>
                  <a:pt x="1139" y="1"/>
                  <a:pt x="821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0" name="Google Shape;490;p15"/>
          <p:cNvSpPr/>
          <p:nvPr/>
        </p:nvSpPr>
        <p:spPr>
          <a:xfrm flipH="1">
            <a:off x="10891970" y="4955865"/>
            <a:ext cx="72829" cy="65348"/>
          </a:xfrm>
          <a:custGeom>
            <a:avLst/>
            <a:gdLst/>
            <a:ahLst/>
            <a:cxnLst/>
            <a:rect l="l" t="t" r="r" b="b"/>
            <a:pathLst>
              <a:path w="1645" h="1476" extrusionOk="0">
                <a:moveTo>
                  <a:pt x="844" y="1"/>
                </a:moveTo>
                <a:cubicBezTo>
                  <a:pt x="776" y="1"/>
                  <a:pt x="708" y="10"/>
                  <a:pt x="640" y="30"/>
                </a:cubicBezTo>
                <a:cubicBezTo>
                  <a:pt x="229" y="145"/>
                  <a:pt x="1" y="555"/>
                  <a:pt x="115" y="943"/>
                </a:cubicBezTo>
                <a:cubicBezTo>
                  <a:pt x="209" y="1264"/>
                  <a:pt x="505" y="1475"/>
                  <a:pt x="824" y="1475"/>
                </a:cubicBezTo>
                <a:cubicBezTo>
                  <a:pt x="892" y="1475"/>
                  <a:pt x="960" y="1466"/>
                  <a:pt x="1028" y="1446"/>
                </a:cubicBezTo>
                <a:cubicBezTo>
                  <a:pt x="1416" y="1331"/>
                  <a:pt x="1644" y="943"/>
                  <a:pt x="1530" y="533"/>
                </a:cubicBezTo>
                <a:cubicBezTo>
                  <a:pt x="1455" y="212"/>
                  <a:pt x="1162" y="1"/>
                  <a:pt x="844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1" name="Google Shape;491;p15"/>
          <p:cNvSpPr/>
          <p:nvPr/>
        </p:nvSpPr>
        <p:spPr>
          <a:xfrm flipH="1">
            <a:off x="17279682" y="1118827"/>
            <a:ext cx="72785" cy="65303"/>
          </a:xfrm>
          <a:custGeom>
            <a:avLst/>
            <a:gdLst/>
            <a:ahLst/>
            <a:cxnLst/>
            <a:rect l="l" t="t" r="r" b="b"/>
            <a:pathLst>
              <a:path w="1644" h="1475" extrusionOk="0">
                <a:moveTo>
                  <a:pt x="820" y="0"/>
                </a:moveTo>
                <a:cubicBezTo>
                  <a:pt x="753" y="0"/>
                  <a:pt x="684" y="10"/>
                  <a:pt x="616" y="30"/>
                </a:cubicBezTo>
                <a:cubicBezTo>
                  <a:pt x="228" y="144"/>
                  <a:pt x="0" y="555"/>
                  <a:pt x="114" y="943"/>
                </a:cubicBezTo>
                <a:cubicBezTo>
                  <a:pt x="208" y="1263"/>
                  <a:pt x="489" y="1475"/>
                  <a:pt x="815" y="1475"/>
                </a:cubicBezTo>
                <a:cubicBezTo>
                  <a:pt x="884" y="1475"/>
                  <a:pt x="955" y="1465"/>
                  <a:pt x="1027" y="1445"/>
                </a:cubicBezTo>
                <a:cubicBezTo>
                  <a:pt x="1415" y="1331"/>
                  <a:pt x="1644" y="943"/>
                  <a:pt x="1529" y="532"/>
                </a:cubicBezTo>
                <a:cubicBezTo>
                  <a:pt x="1435" y="212"/>
                  <a:pt x="1139" y="0"/>
                  <a:pt x="82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2" name="Google Shape;492;p15"/>
          <p:cNvSpPr/>
          <p:nvPr/>
        </p:nvSpPr>
        <p:spPr>
          <a:xfrm flipH="1">
            <a:off x="14516848" y="3930183"/>
            <a:ext cx="71767" cy="65303"/>
          </a:xfrm>
          <a:custGeom>
            <a:avLst/>
            <a:gdLst/>
            <a:ahLst/>
            <a:cxnLst/>
            <a:rect l="l" t="t" r="r" b="b"/>
            <a:pathLst>
              <a:path w="1621" h="1475" extrusionOk="0">
                <a:moveTo>
                  <a:pt x="820" y="0"/>
                </a:moveTo>
                <a:cubicBezTo>
                  <a:pt x="753" y="0"/>
                  <a:pt x="684" y="10"/>
                  <a:pt x="617" y="30"/>
                </a:cubicBezTo>
                <a:cubicBezTo>
                  <a:pt x="229" y="144"/>
                  <a:pt x="0" y="532"/>
                  <a:pt x="92" y="943"/>
                </a:cubicBezTo>
                <a:cubicBezTo>
                  <a:pt x="186" y="1263"/>
                  <a:pt x="482" y="1474"/>
                  <a:pt x="801" y="1474"/>
                </a:cubicBezTo>
                <a:cubicBezTo>
                  <a:pt x="868" y="1474"/>
                  <a:pt x="937" y="1465"/>
                  <a:pt x="1005" y="1445"/>
                </a:cubicBezTo>
                <a:cubicBezTo>
                  <a:pt x="1393" y="1331"/>
                  <a:pt x="1621" y="920"/>
                  <a:pt x="1530" y="532"/>
                </a:cubicBezTo>
                <a:cubicBezTo>
                  <a:pt x="1435" y="212"/>
                  <a:pt x="1139" y="0"/>
                  <a:pt x="82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3" name="Google Shape;493;p15"/>
          <p:cNvSpPr/>
          <p:nvPr/>
        </p:nvSpPr>
        <p:spPr>
          <a:xfrm flipH="1">
            <a:off x="8920390" y="3244433"/>
            <a:ext cx="72785" cy="65480"/>
          </a:xfrm>
          <a:custGeom>
            <a:avLst/>
            <a:gdLst/>
            <a:ahLst/>
            <a:cxnLst/>
            <a:rect l="l" t="t" r="r" b="b"/>
            <a:pathLst>
              <a:path w="1644" h="1479" extrusionOk="0">
                <a:moveTo>
                  <a:pt x="789" y="0"/>
                </a:moveTo>
                <a:cubicBezTo>
                  <a:pt x="732" y="0"/>
                  <a:pt x="674" y="7"/>
                  <a:pt x="616" y="20"/>
                </a:cubicBezTo>
                <a:cubicBezTo>
                  <a:pt x="228" y="135"/>
                  <a:pt x="0" y="545"/>
                  <a:pt x="114" y="933"/>
                </a:cubicBezTo>
                <a:cubicBezTo>
                  <a:pt x="211" y="1264"/>
                  <a:pt x="524" y="1478"/>
                  <a:pt x="854" y="1478"/>
                </a:cubicBezTo>
                <a:cubicBezTo>
                  <a:pt x="912" y="1478"/>
                  <a:pt x="970" y="1472"/>
                  <a:pt x="1027" y="1458"/>
                </a:cubicBezTo>
                <a:cubicBezTo>
                  <a:pt x="1415" y="1344"/>
                  <a:pt x="1643" y="933"/>
                  <a:pt x="1529" y="545"/>
                </a:cubicBezTo>
                <a:cubicBezTo>
                  <a:pt x="1432" y="215"/>
                  <a:pt x="1120" y="0"/>
                  <a:pt x="78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4" name="Google Shape;494;p15"/>
          <p:cNvSpPr/>
          <p:nvPr/>
        </p:nvSpPr>
        <p:spPr>
          <a:xfrm flipH="1">
            <a:off x="8776900" y="1760525"/>
            <a:ext cx="72785" cy="65303"/>
          </a:xfrm>
          <a:custGeom>
            <a:avLst/>
            <a:gdLst/>
            <a:ahLst/>
            <a:cxnLst/>
            <a:rect l="l" t="t" r="r" b="b"/>
            <a:pathLst>
              <a:path w="1644" h="1475" extrusionOk="0">
                <a:moveTo>
                  <a:pt x="820" y="0"/>
                </a:moveTo>
                <a:cubicBezTo>
                  <a:pt x="753" y="0"/>
                  <a:pt x="684" y="10"/>
                  <a:pt x="616" y="30"/>
                </a:cubicBezTo>
                <a:cubicBezTo>
                  <a:pt x="228" y="121"/>
                  <a:pt x="0" y="532"/>
                  <a:pt x="114" y="920"/>
                </a:cubicBezTo>
                <a:cubicBezTo>
                  <a:pt x="209" y="1260"/>
                  <a:pt x="490" y="1474"/>
                  <a:pt x="817" y="1474"/>
                </a:cubicBezTo>
                <a:cubicBezTo>
                  <a:pt x="885" y="1474"/>
                  <a:pt x="956" y="1465"/>
                  <a:pt x="1027" y="1445"/>
                </a:cubicBezTo>
                <a:cubicBezTo>
                  <a:pt x="1415" y="1331"/>
                  <a:pt x="1644" y="920"/>
                  <a:pt x="1530" y="532"/>
                </a:cubicBezTo>
                <a:cubicBezTo>
                  <a:pt x="1435" y="212"/>
                  <a:pt x="1139" y="0"/>
                  <a:pt x="82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5" name="Google Shape;495;p15"/>
          <p:cNvSpPr/>
          <p:nvPr/>
        </p:nvSpPr>
        <p:spPr>
          <a:xfrm flipH="1">
            <a:off x="13797319" y="3764733"/>
            <a:ext cx="118299" cy="118299"/>
          </a:xfrm>
          <a:custGeom>
            <a:avLst/>
            <a:gdLst/>
            <a:ahLst/>
            <a:cxnLst/>
            <a:rect l="l" t="t" r="r" b="b"/>
            <a:pathLst>
              <a:path w="2672" h="2672" extrusionOk="0">
                <a:moveTo>
                  <a:pt x="1348" y="1"/>
                </a:moveTo>
                <a:cubicBezTo>
                  <a:pt x="594" y="1"/>
                  <a:pt x="1" y="594"/>
                  <a:pt x="1" y="1324"/>
                </a:cubicBezTo>
                <a:cubicBezTo>
                  <a:pt x="1" y="2078"/>
                  <a:pt x="594" y="2671"/>
                  <a:pt x="1348" y="2671"/>
                </a:cubicBezTo>
                <a:cubicBezTo>
                  <a:pt x="2078" y="2671"/>
                  <a:pt x="2672" y="2078"/>
                  <a:pt x="2672" y="1324"/>
                </a:cubicBezTo>
                <a:cubicBezTo>
                  <a:pt x="2672" y="594"/>
                  <a:pt x="2078" y="1"/>
                  <a:pt x="1348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6" name="Google Shape;496;p15"/>
          <p:cNvSpPr/>
          <p:nvPr/>
        </p:nvSpPr>
        <p:spPr>
          <a:xfrm flipH="1">
            <a:off x="9302379" y="3493914"/>
            <a:ext cx="118299" cy="118255"/>
          </a:xfrm>
          <a:custGeom>
            <a:avLst/>
            <a:gdLst/>
            <a:ahLst/>
            <a:cxnLst/>
            <a:rect l="l" t="t" r="r" b="b"/>
            <a:pathLst>
              <a:path w="2672" h="2671" extrusionOk="0">
                <a:moveTo>
                  <a:pt x="1348" y="0"/>
                </a:moveTo>
                <a:cubicBezTo>
                  <a:pt x="594" y="0"/>
                  <a:pt x="1" y="594"/>
                  <a:pt x="1" y="1347"/>
                </a:cubicBezTo>
                <a:cubicBezTo>
                  <a:pt x="1" y="2078"/>
                  <a:pt x="594" y="2671"/>
                  <a:pt x="1348" y="2671"/>
                </a:cubicBezTo>
                <a:cubicBezTo>
                  <a:pt x="2078" y="2671"/>
                  <a:pt x="2671" y="2078"/>
                  <a:pt x="2671" y="1347"/>
                </a:cubicBezTo>
                <a:cubicBezTo>
                  <a:pt x="2671" y="594"/>
                  <a:pt x="2078" y="0"/>
                  <a:pt x="134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7" name="Google Shape;497;p15"/>
          <p:cNvSpPr/>
          <p:nvPr/>
        </p:nvSpPr>
        <p:spPr>
          <a:xfrm flipH="1">
            <a:off x="12650329" y="4970342"/>
            <a:ext cx="118299" cy="118255"/>
          </a:xfrm>
          <a:custGeom>
            <a:avLst/>
            <a:gdLst/>
            <a:ahLst/>
            <a:cxnLst/>
            <a:rect l="l" t="t" r="r" b="b"/>
            <a:pathLst>
              <a:path w="2672" h="2671" extrusionOk="0">
                <a:moveTo>
                  <a:pt x="1347" y="0"/>
                </a:moveTo>
                <a:cubicBezTo>
                  <a:pt x="594" y="0"/>
                  <a:pt x="1" y="616"/>
                  <a:pt x="1" y="1347"/>
                </a:cubicBezTo>
                <a:cubicBezTo>
                  <a:pt x="1" y="2077"/>
                  <a:pt x="594" y="2671"/>
                  <a:pt x="1347" y="2671"/>
                </a:cubicBezTo>
                <a:cubicBezTo>
                  <a:pt x="2078" y="2671"/>
                  <a:pt x="2671" y="2077"/>
                  <a:pt x="2671" y="1347"/>
                </a:cubicBezTo>
                <a:cubicBezTo>
                  <a:pt x="2671" y="616"/>
                  <a:pt x="2078" y="0"/>
                  <a:pt x="134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8" name="Google Shape;498;p15"/>
          <p:cNvSpPr/>
          <p:nvPr/>
        </p:nvSpPr>
        <p:spPr>
          <a:xfrm flipH="1">
            <a:off x="9429709" y="3246338"/>
            <a:ext cx="118299" cy="118255"/>
          </a:xfrm>
          <a:custGeom>
            <a:avLst/>
            <a:gdLst/>
            <a:ahLst/>
            <a:cxnLst/>
            <a:rect l="l" t="t" r="r" b="b"/>
            <a:pathLst>
              <a:path w="2672" h="2671" extrusionOk="0">
                <a:moveTo>
                  <a:pt x="1325" y="0"/>
                </a:moveTo>
                <a:cubicBezTo>
                  <a:pt x="594" y="0"/>
                  <a:pt x="1" y="594"/>
                  <a:pt x="1" y="1324"/>
                </a:cubicBezTo>
                <a:cubicBezTo>
                  <a:pt x="1" y="2055"/>
                  <a:pt x="594" y="2671"/>
                  <a:pt x="1325" y="2671"/>
                </a:cubicBezTo>
                <a:cubicBezTo>
                  <a:pt x="2078" y="2671"/>
                  <a:pt x="2671" y="2055"/>
                  <a:pt x="2671" y="1324"/>
                </a:cubicBezTo>
                <a:cubicBezTo>
                  <a:pt x="2671" y="594"/>
                  <a:pt x="2078" y="0"/>
                  <a:pt x="132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9" name="Google Shape;499;p15"/>
          <p:cNvSpPr/>
          <p:nvPr/>
        </p:nvSpPr>
        <p:spPr>
          <a:xfrm flipH="1">
            <a:off x="16298453" y="2379289"/>
            <a:ext cx="117236" cy="118255"/>
          </a:xfrm>
          <a:custGeom>
            <a:avLst/>
            <a:gdLst/>
            <a:ahLst/>
            <a:cxnLst/>
            <a:rect l="l" t="t" r="r" b="b"/>
            <a:pathLst>
              <a:path w="2648" h="2671" extrusionOk="0">
                <a:moveTo>
                  <a:pt x="1324" y="0"/>
                </a:moveTo>
                <a:cubicBezTo>
                  <a:pt x="594" y="0"/>
                  <a:pt x="0" y="594"/>
                  <a:pt x="0" y="1324"/>
                </a:cubicBezTo>
                <a:cubicBezTo>
                  <a:pt x="0" y="2077"/>
                  <a:pt x="594" y="2671"/>
                  <a:pt x="1324" y="2671"/>
                </a:cubicBezTo>
                <a:cubicBezTo>
                  <a:pt x="2054" y="2671"/>
                  <a:pt x="2648" y="2077"/>
                  <a:pt x="2648" y="1324"/>
                </a:cubicBezTo>
                <a:cubicBezTo>
                  <a:pt x="2648" y="594"/>
                  <a:pt x="2054" y="0"/>
                  <a:pt x="13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0" name="Google Shape;500;p15"/>
          <p:cNvSpPr/>
          <p:nvPr/>
        </p:nvSpPr>
        <p:spPr>
          <a:xfrm flipH="1">
            <a:off x="14681545" y="2144816"/>
            <a:ext cx="117280" cy="118299"/>
          </a:xfrm>
          <a:custGeom>
            <a:avLst/>
            <a:gdLst/>
            <a:ahLst/>
            <a:cxnLst/>
            <a:rect l="l" t="t" r="r" b="b"/>
            <a:pathLst>
              <a:path w="2649" h="2672" extrusionOk="0">
                <a:moveTo>
                  <a:pt x="1325" y="1"/>
                </a:moveTo>
                <a:cubicBezTo>
                  <a:pt x="594" y="1"/>
                  <a:pt x="1" y="594"/>
                  <a:pt x="1" y="1325"/>
                </a:cubicBezTo>
                <a:cubicBezTo>
                  <a:pt x="1" y="2055"/>
                  <a:pt x="594" y="2671"/>
                  <a:pt x="1325" y="2671"/>
                </a:cubicBezTo>
                <a:cubicBezTo>
                  <a:pt x="2055" y="2671"/>
                  <a:pt x="2648" y="2055"/>
                  <a:pt x="2648" y="1325"/>
                </a:cubicBezTo>
                <a:cubicBezTo>
                  <a:pt x="2648" y="594"/>
                  <a:pt x="2055" y="1"/>
                  <a:pt x="1325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6852904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16"/>
          <p:cNvSpPr txBox="1">
            <a:spLocks noGrp="1"/>
          </p:cNvSpPr>
          <p:nvPr>
            <p:ph type="title"/>
          </p:nvPr>
        </p:nvSpPr>
        <p:spPr>
          <a:xfrm flipH="1">
            <a:off x="959500" y="593367"/>
            <a:ext cx="68588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503" name="Google Shape;503;p16"/>
          <p:cNvSpPr txBox="1">
            <a:spLocks noGrp="1"/>
          </p:cNvSpPr>
          <p:nvPr>
            <p:ph type="title" idx="2"/>
          </p:nvPr>
        </p:nvSpPr>
        <p:spPr>
          <a:xfrm flipH="1">
            <a:off x="4644799" y="2533033"/>
            <a:ext cx="29024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504" name="Google Shape;504;p16"/>
          <p:cNvSpPr txBox="1">
            <a:spLocks noGrp="1"/>
          </p:cNvSpPr>
          <p:nvPr>
            <p:ph type="subTitle" idx="1"/>
          </p:nvPr>
        </p:nvSpPr>
        <p:spPr>
          <a:xfrm flipH="1">
            <a:off x="4644784" y="3005571"/>
            <a:ext cx="29024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505" name="Google Shape;505;p16"/>
          <p:cNvSpPr txBox="1">
            <a:spLocks noGrp="1"/>
          </p:cNvSpPr>
          <p:nvPr>
            <p:ph type="title" idx="3"/>
          </p:nvPr>
        </p:nvSpPr>
        <p:spPr>
          <a:xfrm flipH="1">
            <a:off x="959645" y="2533033"/>
            <a:ext cx="29020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506" name="Google Shape;506;p16"/>
          <p:cNvSpPr txBox="1">
            <a:spLocks noGrp="1"/>
          </p:cNvSpPr>
          <p:nvPr>
            <p:ph type="subTitle" idx="4"/>
          </p:nvPr>
        </p:nvSpPr>
        <p:spPr>
          <a:xfrm flipH="1">
            <a:off x="959484" y="3005567"/>
            <a:ext cx="29020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507" name="Google Shape;507;p16"/>
          <p:cNvSpPr txBox="1">
            <a:spLocks noGrp="1"/>
          </p:cNvSpPr>
          <p:nvPr>
            <p:ph type="title" idx="5"/>
          </p:nvPr>
        </p:nvSpPr>
        <p:spPr>
          <a:xfrm flipH="1">
            <a:off x="4644800" y="5020996"/>
            <a:ext cx="29024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508" name="Google Shape;508;p16"/>
          <p:cNvSpPr txBox="1">
            <a:spLocks noGrp="1"/>
          </p:cNvSpPr>
          <p:nvPr>
            <p:ph type="subTitle" idx="6"/>
          </p:nvPr>
        </p:nvSpPr>
        <p:spPr>
          <a:xfrm flipH="1">
            <a:off x="4644800" y="5492996"/>
            <a:ext cx="29024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509" name="Google Shape;509;p16"/>
          <p:cNvSpPr txBox="1">
            <a:spLocks noGrp="1"/>
          </p:cNvSpPr>
          <p:nvPr>
            <p:ph type="title" idx="7"/>
          </p:nvPr>
        </p:nvSpPr>
        <p:spPr>
          <a:xfrm flipH="1">
            <a:off x="960065" y="5020996"/>
            <a:ext cx="29020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510" name="Google Shape;510;p16"/>
          <p:cNvSpPr txBox="1">
            <a:spLocks noGrp="1"/>
          </p:cNvSpPr>
          <p:nvPr>
            <p:ph type="subTitle" idx="8"/>
          </p:nvPr>
        </p:nvSpPr>
        <p:spPr>
          <a:xfrm flipH="1">
            <a:off x="960065" y="5492996"/>
            <a:ext cx="29020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511" name="Google Shape;511;p16"/>
          <p:cNvSpPr txBox="1">
            <a:spLocks noGrp="1"/>
          </p:cNvSpPr>
          <p:nvPr>
            <p:ph type="title" idx="9"/>
          </p:nvPr>
        </p:nvSpPr>
        <p:spPr>
          <a:xfrm flipH="1">
            <a:off x="8329367" y="2533033"/>
            <a:ext cx="29024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512" name="Google Shape;512;p16"/>
          <p:cNvSpPr txBox="1">
            <a:spLocks noGrp="1"/>
          </p:cNvSpPr>
          <p:nvPr>
            <p:ph type="subTitle" idx="13"/>
          </p:nvPr>
        </p:nvSpPr>
        <p:spPr>
          <a:xfrm flipH="1">
            <a:off x="8329352" y="3005576"/>
            <a:ext cx="29024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513" name="Google Shape;513;p16"/>
          <p:cNvSpPr txBox="1">
            <a:spLocks noGrp="1"/>
          </p:cNvSpPr>
          <p:nvPr>
            <p:ph type="title" idx="14"/>
          </p:nvPr>
        </p:nvSpPr>
        <p:spPr>
          <a:xfrm flipH="1">
            <a:off x="8329367" y="5020996"/>
            <a:ext cx="29024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514" name="Google Shape;514;p16"/>
          <p:cNvSpPr txBox="1">
            <a:spLocks noGrp="1"/>
          </p:cNvSpPr>
          <p:nvPr>
            <p:ph type="subTitle" idx="15"/>
          </p:nvPr>
        </p:nvSpPr>
        <p:spPr>
          <a:xfrm flipH="1">
            <a:off x="8329367" y="5492995"/>
            <a:ext cx="29024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515" name="Google Shape;515;p16"/>
          <p:cNvSpPr/>
          <p:nvPr/>
        </p:nvSpPr>
        <p:spPr>
          <a:xfrm flipH="1">
            <a:off x="4644797" y="0"/>
            <a:ext cx="7547259" cy="1395712"/>
          </a:xfrm>
          <a:custGeom>
            <a:avLst/>
            <a:gdLst/>
            <a:ahLst/>
            <a:cxnLst/>
            <a:rect l="l" t="t" r="r" b="b"/>
            <a:pathLst>
              <a:path w="86687" h="16031" extrusionOk="0">
                <a:moveTo>
                  <a:pt x="86545" y="1"/>
                </a:moveTo>
                <a:cubicBezTo>
                  <a:pt x="86497" y="1"/>
                  <a:pt x="86437" y="1"/>
                  <a:pt x="86365" y="2"/>
                </a:cubicBezTo>
                <a:lnTo>
                  <a:pt x="86686" y="2"/>
                </a:lnTo>
                <a:cubicBezTo>
                  <a:pt x="86686" y="2"/>
                  <a:pt x="86640" y="1"/>
                  <a:pt x="86545" y="1"/>
                </a:cubicBezTo>
                <a:close/>
                <a:moveTo>
                  <a:pt x="0" y="2"/>
                </a:moveTo>
                <a:lnTo>
                  <a:pt x="0" y="15909"/>
                </a:lnTo>
                <a:cubicBezTo>
                  <a:pt x="0" y="15909"/>
                  <a:pt x="1537" y="16030"/>
                  <a:pt x="4325" y="16030"/>
                </a:cubicBezTo>
                <a:cubicBezTo>
                  <a:pt x="11718" y="16030"/>
                  <a:pt x="27909" y="15174"/>
                  <a:pt x="47594" y="8923"/>
                </a:cubicBezTo>
                <a:cubicBezTo>
                  <a:pt x="73781" y="611"/>
                  <a:pt x="84454" y="34"/>
                  <a:pt x="86365" y="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516" name="Google Shape;516;p16"/>
          <p:cNvGrpSpPr/>
          <p:nvPr/>
        </p:nvGrpSpPr>
        <p:grpSpPr>
          <a:xfrm>
            <a:off x="5791803" y="25759"/>
            <a:ext cx="6602656" cy="1270604"/>
            <a:chOff x="4343852" y="19319"/>
            <a:chExt cx="4951992" cy="952953"/>
          </a:xfrm>
        </p:grpSpPr>
        <p:sp>
          <p:nvSpPr>
            <p:cNvPr id="517" name="Google Shape;517;p16"/>
            <p:cNvSpPr/>
            <p:nvPr/>
          </p:nvSpPr>
          <p:spPr>
            <a:xfrm flipH="1">
              <a:off x="8748869" y="465386"/>
              <a:ext cx="193481" cy="191021"/>
            </a:xfrm>
            <a:custGeom>
              <a:avLst/>
              <a:gdLst/>
              <a:ahLst/>
              <a:cxnLst/>
              <a:rect l="l" t="t" r="r" b="b"/>
              <a:pathLst>
                <a:path w="7158" h="7067" extrusionOk="0">
                  <a:moveTo>
                    <a:pt x="4230" y="1"/>
                  </a:moveTo>
                  <a:cubicBezTo>
                    <a:pt x="4050" y="1"/>
                    <a:pt x="3847" y="107"/>
                    <a:pt x="3643" y="329"/>
                  </a:cubicBezTo>
                  <a:lnTo>
                    <a:pt x="3552" y="420"/>
                  </a:lnTo>
                  <a:lnTo>
                    <a:pt x="3460" y="512"/>
                  </a:lnTo>
                  <a:lnTo>
                    <a:pt x="2570" y="1493"/>
                  </a:lnTo>
                  <a:lnTo>
                    <a:pt x="1155" y="1265"/>
                  </a:lnTo>
                  <a:lnTo>
                    <a:pt x="995" y="1242"/>
                  </a:lnTo>
                  <a:cubicBezTo>
                    <a:pt x="930" y="1234"/>
                    <a:pt x="868" y="1230"/>
                    <a:pt x="809" y="1230"/>
                  </a:cubicBezTo>
                  <a:cubicBezTo>
                    <a:pt x="217" y="1230"/>
                    <a:pt x="1" y="1640"/>
                    <a:pt x="333" y="2201"/>
                  </a:cubicBezTo>
                  <a:lnTo>
                    <a:pt x="447" y="2452"/>
                  </a:lnTo>
                  <a:lnTo>
                    <a:pt x="1086" y="3616"/>
                  </a:lnTo>
                  <a:lnTo>
                    <a:pt x="516" y="4780"/>
                  </a:lnTo>
                  <a:lnTo>
                    <a:pt x="447" y="4917"/>
                  </a:lnTo>
                  <a:lnTo>
                    <a:pt x="379" y="5031"/>
                  </a:lnTo>
                  <a:cubicBezTo>
                    <a:pt x="101" y="5607"/>
                    <a:pt x="307" y="5993"/>
                    <a:pt x="831" y="5993"/>
                  </a:cubicBezTo>
                  <a:cubicBezTo>
                    <a:pt x="910" y="5993"/>
                    <a:pt x="995" y="5985"/>
                    <a:pt x="1086" y="5967"/>
                  </a:cubicBezTo>
                  <a:lnTo>
                    <a:pt x="1223" y="5944"/>
                  </a:lnTo>
                  <a:lnTo>
                    <a:pt x="1360" y="5921"/>
                  </a:lnTo>
                  <a:lnTo>
                    <a:pt x="2661" y="5670"/>
                  </a:lnTo>
                  <a:lnTo>
                    <a:pt x="3711" y="6674"/>
                  </a:lnTo>
                  <a:lnTo>
                    <a:pt x="3803" y="6766"/>
                  </a:lnTo>
                  <a:cubicBezTo>
                    <a:pt x="3997" y="6969"/>
                    <a:pt x="4192" y="7067"/>
                    <a:pt x="4363" y="7067"/>
                  </a:cubicBezTo>
                  <a:cubicBezTo>
                    <a:pt x="4633" y="7067"/>
                    <a:pt x="4842" y="6825"/>
                    <a:pt x="4898" y="6378"/>
                  </a:cubicBezTo>
                  <a:lnTo>
                    <a:pt x="5104" y="4803"/>
                  </a:lnTo>
                  <a:lnTo>
                    <a:pt x="6268" y="4186"/>
                  </a:lnTo>
                  <a:lnTo>
                    <a:pt x="6405" y="4118"/>
                  </a:lnTo>
                  <a:lnTo>
                    <a:pt x="6519" y="4072"/>
                  </a:lnTo>
                  <a:cubicBezTo>
                    <a:pt x="7158" y="3730"/>
                    <a:pt x="7135" y="3205"/>
                    <a:pt x="6473" y="2908"/>
                  </a:cubicBezTo>
                  <a:lnTo>
                    <a:pt x="6405" y="2863"/>
                  </a:lnTo>
                  <a:lnTo>
                    <a:pt x="5035" y="2223"/>
                  </a:lnTo>
                  <a:lnTo>
                    <a:pt x="4807" y="900"/>
                  </a:lnTo>
                  <a:lnTo>
                    <a:pt x="4784" y="649"/>
                  </a:lnTo>
                  <a:cubicBezTo>
                    <a:pt x="4703" y="228"/>
                    <a:pt x="4492" y="1"/>
                    <a:pt x="42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8" name="Google Shape;518;p16"/>
            <p:cNvSpPr/>
            <p:nvPr/>
          </p:nvSpPr>
          <p:spPr>
            <a:xfrm flipH="1">
              <a:off x="8477933" y="76708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9" name="Google Shape;519;p16"/>
            <p:cNvSpPr/>
            <p:nvPr/>
          </p:nvSpPr>
          <p:spPr>
            <a:xfrm flipH="1">
              <a:off x="8376040" y="400219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0" name="Google Shape;520;p16"/>
            <p:cNvSpPr/>
            <p:nvPr/>
          </p:nvSpPr>
          <p:spPr>
            <a:xfrm flipH="1">
              <a:off x="7622095" y="71846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1" name="Google Shape;521;p16"/>
            <p:cNvSpPr/>
            <p:nvPr/>
          </p:nvSpPr>
          <p:spPr>
            <a:xfrm flipH="1">
              <a:off x="7048742" y="101329"/>
              <a:ext cx="54349" cy="76941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2" name="Google Shape;522;p16"/>
            <p:cNvSpPr/>
            <p:nvPr/>
          </p:nvSpPr>
          <p:spPr>
            <a:xfrm flipH="1">
              <a:off x="7817127" y="845506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3" name="Google Shape;523;p16"/>
            <p:cNvSpPr/>
            <p:nvPr/>
          </p:nvSpPr>
          <p:spPr>
            <a:xfrm flipH="1">
              <a:off x="6671944" y="427873"/>
              <a:ext cx="193481" cy="191021"/>
            </a:xfrm>
            <a:custGeom>
              <a:avLst/>
              <a:gdLst/>
              <a:ahLst/>
              <a:cxnLst/>
              <a:rect l="l" t="t" r="r" b="b"/>
              <a:pathLst>
                <a:path w="7158" h="7067" extrusionOk="0">
                  <a:moveTo>
                    <a:pt x="4230" y="1"/>
                  </a:moveTo>
                  <a:cubicBezTo>
                    <a:pt x="4050" y="1"/>
                    <a:pt x="3847" y="107"/>
                    <a:pt x="3643" y="329"/>
                  </a:cubicBezTo>
                  <a:lnTo>
                    <a:pt x="3552" y="420"/>
                  </a:lnTo>
                  <a:lnTo>
                    <a:pt x="3460" y="512"/>
                  </a:lnTo>
                  <a:lnTo>
                    <a:pt x="2570" y="1493"/>
                  </a:lnTo>
                  <a:lnTo>
                    <a:pt x="1155" y="1265"/>
                  </a:lnTo>
                  <a:lnTo>
                    <a:pt x="995" y="1242"/>
                  </a:lnTo>
                  <a:cubicBezTo>
                    <a:pt x="930" y="1234"/>
                    <a:pt x="868" y="1230"/>
                    <a:pt x="809" y="1230"/>
                  </a:cubicBezTo>
                  <a:cubicBezTo>
                    <a:pt x="217" y="1230"/>
                    <a:pt x="1" y="1640"/>
                    <a:pt x="333" y="2201"/>
                  </a:cubicBezTo>
                  <a:lnTo>
                    <a:pt x="447" y="2452"/>
                  </a:lnTo>
                  <a:lnTo>
                    <a:pt x="1086" y="3616"/>
                  </a:lnTo>
                  <a:lnTo>
                    <a:pt x="516" y="4780"/>
                  </a:lnTo>
                  <a:lnTo>
                    <a:pt x="447" y="4917"/>
                  </a:lnTo>
                  <a:lnTo>
                    <a:pt x="379" y="5031"/>
                  </a:lnTo>
                  <a:cubicBezTo>
                    <a:pt x="101" y="5607"/>
                    <a:pt x="307" y="5993"/>
                    <a:pt x="831" y="5993"/>
                  </a:cubicBezTo>
                  <a:cubicBezTo>
                    <a:pt x="910" y="5993"/>
                    <a:pt x="995" y="5985"/>
                    <a:pt x="1086" y="5967"/>
                  </a:cubicBezTo>
                  <a:lnTo>
                    <a:pt x="1223" y="5944"/>
                  </a:lnTo>
                  <a:lnTo>
                    <a:pt x="1360" y="5921"/>
                  </a:lnTo>
                  <a:lnTo>
                    <a:pt x="2661" y="5670"/>
                  </a:lnTo>
                  <a:lnTo>
                    <a:pt x="3711" y="6674"/>
                  </a:lnTo>
                  <a:lnTo>
                    <a:pt x="3803" y="6766"/>
                  </a:lnTo>
                  <a:cubicBezTo>
                    <a:pt x="3997" y="6969"/>
                    <a:pt x="4192" y="7067"/>
                    <a:pt x="4363" y="7067"/>
                  </a:cubicBezTo>
                  <a:cubicBezTo>
                    <a:pt x="4633" y="7067"/>
                    <a:pt x="4842" y="6825"/>
                    <a:pt x="4898" y="6378"/>
                  </a:cubicBezTo>
                  <a:lnTo>
                    <a:pt x="5104" y="4803"/>
                  </a:lnTo>
                  <a:lnTo>
                    <a:pt x="6268" y="4186"/>
                  </a:lnTo>
                  <a:lnTo>
                    <a:pt x="6405" y="4118"/>
                  </a:lnTo>
                  <a:lnTo>
                    <a:pt x="6519" y="4072"/>
                  </a:lnTo>
                  <a:cubicBezTo>
                    <a:pt x="7158" y="3730"/>
                    <a:pt x="7135" y="3205"/>
                    <a:pt x="6473" y="2908"/>
                  </a:cubicBezTo>
                  <a:lnTo>
                    <a:pt x="6405" y="2863"/>
                  </a:lnTo>
                  <a:lnTo>
                    <a:pt x="5035" y="2223"/>
                  </a:lnTo>
                  <a:lnTo>
                    <a:pt x="4807" y="900"/>
                  </a:lnTo>
                  <a:lnTo>
                    <a:pt x="4784" y="649"/>
                  </a:lnTo>
                  <a:cubicBezTo>
                    <a:pt x="4703" y="228"/>
                    <a:pt x="4492" y="1"/>
                    <a:pt x="42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4" name="Google Shape;524;p16"/>
            <p:cNvSpPr/>
            <p:nvPr/>
          </p:nvSpPr>
          <p:spPr>
            <a:xfrm flipH="1">
              <a:off x="8145290" y="46219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5" name="Google Shape;525;p16"/>
            <p:cNvSpPr/>
            <p:nvPr/>
          </p:nvSpPr>
          <p:spPr>
            <a:xfrm flipH="1">
              <a:off x="8888015" y="163756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6" name="Google Shape;526;p16"/>
            <p:cNvSpPr/>
            <p:nvPr/>
          </p:nvSpPr>
          <p:spPr>
            <a:xfrm flipH="1">
              <a:off x="8748877" y="904994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7" name="Google Shape;527;p16"/>
            <p:cNvSpPr/>
            <p:nvPr/>
          </p:nvSpPr>
          <p:spPr>
            <a:xfrm flipH="1">
              <a:off x="6538395" y="46221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28" name="Google Shape;528;p16"/>
            <p:cNvGrpSpPr/>
            <p:nvPr/>
          </p:nvGrpSpPr>
          <p:grpSpPr>
            <a:xfrm rot="4782693" flipH="1">
              <a:off x="5193742" y="46295"/>
              <a:ext cx="169069" cy="177313"/>
              <a:chOff x="4298580" y="207227"/>
              <a:chExt cx="169073" cy="177317"/>
            </a:xfrm>
          </p:grpSpPr>
          <p:sp>
            <p:nvSpPr>
              <p:cNvPr id="529" name="Google Shape;529;p16"/>
              <p:cNvSpPr/>
              <p:nvPr/>
            </p:nvSpPr>
            <p:spPr>
              <a:xfrm>
                <a:off x="4304148" y="212174"/>
                <a:ext cx="35788" cy="35193"/>
              </a:xfrm>
              <a:custGeom>
                <a:avLst/>
                <a:gdLst/>
                <a:ahLst/>
                <a:cxnLst/>
                <a:rect l="l" t="t" r="r" b="b"/>
                <a:pathLst>
                  <a:path w="1324" h="1302" extrusionOk="0">
                    <a:moveTo>
                      <a:pt x="685" y="0"/>
                    </a:moveTo>
                    <a:cubicBezTo>
                      <a:pt x="639" y="0"/>
                      <a:pt x="594" y="0"/>
                      <a:pt x="548" y="23"/>
                    </a:cubicBezTo>
                    <a:cubicBezTo>
                      <a:pt x="479" y="23"/>
                      <a:pt x="411" y="69"/>
                      <a:pt x="343" y="114"/>
                    </a:cubicBezTo>
                    <a:cubicBezTo>
                      <a:pt x="320" y="114"/>
                      <a:pt x="274" y="160"/>
                      <a:pt x="251" y="183"/>
                    </a:cubicBezTo>
                    <a:cubicBezTo>
                      <a:pt x="251" y="183"/>
                      <a:pt x="228" y="206"/>
                      <a:pt x="228" y="206"/>
                    </a:cubicBezTo>
                    <a:cubicBezTo>
                      <a:pt x="183" y="228"/>
                      <a:pt x="137" y="251"/>
                      <a:pt x="91" y="297"/>
                    </a:cubicBezTo>
                    <a:cubicBezTo>
                      <a:pt x="0" y="411"/>
                      <a:pt x="0" y="616"/>
                      <a:pt x="23" y="753"/>
                    </a:cubicBezTo>
                    <a:cubicBezTo>
                      <a:pt x="46" y="799"/>
                      <a:pt x="69" y="845"/>
                      <a:pt x="91" y="890"/>
                    </a:cubicBezTo>
                    <a:cubicBezTo>
                      <a:pt x="91" y="936"/>
                      <a:pt x="114" y="959"/>
                      <a:pt x="114" y="982"/>
                    </a:cubicBezTo>
                    <a:cubicBezTo>
                      <a:pt x="160" y="1050"/>
                      <a:pt x="206" y="1073"/>
                      <a:pt x="228" y="1119"/>
                    </a:cubicBezTo>
                    <a:cubicBezTo>
                      <a:pt x="274" y="1187"/>
                      <a:pt x="365" y="1233"/>
                      <a:pt x="434" y="1255"/>
                    </a:cubicBezTo>
                    <a:cubicBezTo>
                      <a:pt x="525" y="1278"/>
                      <a:pt x="616" y="1301"/>
                      <a:pt x="708" y="1301"/>
                    </a:cubicBezTo>
                    <a:cubicBezTo>
                      <a:pt x="776" y="1301"/>
                      <a:pt x="845" y="1278"/>
                      <a:pt x="890" y="1255"/>
                    </a:cubicBezTo>
                    <a:cubicBezTo>
                      <a:pt x="982" y="1210"/>
                      <a:pt x="1050" y="1164"/>
                      <a:pt x="1119" y="1119"/>
                    </a:cubicBezTo>
                    <a:cubicBezTo>
                      <a:pt x="1187" y="1050"/>
                      <a:pt x="1233" y="959"/>
                      <a:pt x="1278" y="867"/>
                    </a:cubicBezTo>
                    <a:cubicBezTo>
                      <a:pt x="1324" y="799"/>
                      <a:pt x="1324" y="708"/>
                      <a:pt x="1324" y="616"/>
                    </a:cubicBezTo>
                    <a:cubicBezTo>
                      <a:pt x="1324" y="548"/>
                      <a:pt x="1301" y="457"/>
                      <a:pt x="1278" y="388"/>
                    </a:cubicBezTo>
                    <a:cubicBezTo>
                      <a:pt x="1256" y="342"/>
                      <a:pt x="1233" y="297"/>
                      <a:pt x="1187" y="251"/>
                    </a:cubicBezTo>
                    <a:cubicBezTo>
                      <a:pt x="1164" y="206"/>
                      <a:pt x="1141" y="183"/>
                      <a:pt x="1119" y="160"/>
                    </a:cubicBezTo>
                    <a:cubicBezTo>
                      <a:pt x="1073" y="114"/>
                      <a:pt x="1027" y="91"/>
                      <a:pt x="1004" y="69"/>
                    </a:cubicBezTo>
                    <a:cubicBezTo>
                      <a:pt x="936" y="46"/>
                      <a:pt x="867" y="23"/>
                      <a:pt x="822" y="23"/>
                    </a:cubicBezTo>
                    <a:cubicBezTo>
                      <a:pt x="776" y="0"/>
                      <a:pt x="731" y="0"/>
                      <a:pt x="68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0" name="Google Shape;530;p16"/>
              <p:cNvSpPr/>
              <p:nvPr/>
            </p:nvSpPr>
            <p:spPr>
              <a:xfrm>
                <a:off x="4396077" y="219553"/>
                <a:ext cx="66656" cy="74684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763" extrusionOk="0">
                    <a:moveTo>
                      <a:pt x="959" y="1"/>
                    </a:moveTo>
                    <a:cubicBezTo>
                      <a:pt x="867" y="1"/>
                      <a:pt x="776" y="24"/>
                      <a:pt x="685" y="47"/>
                    </a:cubicBezTo>
                    <a:cubicBezTo>
                      <a:pt x="639" y="69"/>
                      <a:pt x="571" y="92"/>
                      <a:pt x="502" y="138"/>
                    </a:cubicBezTo>
                    <a:cubicBezTo>
                      <a:pt x="457" y="161"/>
                      <a:pt x="411" y="206"/>
                      <a:pt x="365" y="252"/>
                    </a:cubicBezTo>
                    <a:cubicBezTo>
                      <a:pt x="342" y="275"/>
                      <a:pt x="320" y="298"/>
                      <a:pt x="297" y="343"/>
                    </a:cubicBezTo>
                    <a:cubicBezTo>
                      <a:pt x="228" y="389"/>
                      <a:pt x="183" y="457"/>
                      <a:pt x="160" y="549"/>
                    </a:cubicBezTo>
                    <a:cubicBezTo>
                      <a:pt x="114" y="640"/>
                      <a:pt x="91" y="731"/>
                      <a:pt x="69" y="823"/>
                    </a:cubicBezTo>
                    <a:cubicBezTo>
                      <a:pt x="23" y="982"/>
                      <a:pt x="0" y="1142"/>
                      <a:pt x="0" y="1302"/>
                    </a:cubicBezTo>
                    <a:cubicBezTo>
                      <a:pt x="23" y="1462"/>
                      <a:pt x="69" y="1622"/>
                      <a:pt x="137" y="1759"/>
                    </a:cubicBezTo>
                    <a:cubicBezTo>
                      <a:pt x="206" y="1918"/>
                      <a:pt x="274" y="2078"/>
                      <a:pt x="388" y="2215"/>
                    </a:cubicBezTo>
                    <a:cubicBezTo>
                      <a:pt x="434" y="2284"/>
                      <a:pt x="479" y="2352"/>
                      <a:pt x="548" y="2398"/>
                    </a:cubicBezTo>
                    <a:cubicBezTo>
                      <a:pt x="639" y="2489"/>
                      <a:pt x="753" y="2557"/>
                      <a:pt x="867" y="2626"/>
                    </a:cubicBezTo>
                    <a:cubicBezTo>
                      <a:pt x="1050" y="2717"/>
                      <a:pt x="1255" y="2740"/>
                      <a:pt x="1438" y="2763"/>
                    </a:cubicBezTo>
                    <a:cubicBezTo>
                      <a:pt x="1644" y="2763"/>
                      <a:pt x="1826" y="2694"/>
                      <a:pt x="1986" y="2603"/>
                    </a:cubicBezTo>
                    <a:cubicBezTo>
                      <a:pt x="2100" y="2535"/>
                      <a:pt x="2191" y="2443"/>
                      <a:pt x="2260" y="2352"/>
                    </a:cubicBezTo>
                    <a:cubicBezTo>
                      <a:pt x="2465" y="2101"/>
                      <a:pt x="2465" y="1781"/>
                      <a:pt x="2397" y="1485"/>
                    </a:cubicBezTo>
                    <a:cubicBezTo>
                      <a:pt x="2397" y="1393"/>
                      <a:pt x="2374" y="1302"/>
                      <a:pt x="2351" y="1211"/>
                    </a:cubicBezTo>
                    <a:cubicBezTo>
                      <a:pt x="2305" y="1119"/>
                      <a:pt x="2260" y="1028"/>
                      <a:pt x="2214" y="937"/>
                    </a:cubicBezTo>
                    <a:cubicBezTo>
                      <a:pt x="2191" y="868"/>
                      <a:pt x="2146" y="823"/>
                      <a:pt x="2123" y="754"/>
                    </a:cubicBezTo>
                    <a:cubicBezTo>
                      <a:pt x="2077" y="686"/>
                      <a:pt x="2032" y="640"/>
                      <a:pt x="1986" y="572"/>
                    </a:cubicBezTo>
                    <a:cubicBezTo>
                      <a:pt x="1917" y="503"/>
                      <a:pt x="1872" y="435"/>
                      <a:pt x="1780" y="366"/>
                    </a:cubicBezTo>
                    <a:cubicBezTo>
                      <a:pt x="1712" y="298"/>
                      <a:pt x="1621" y="252"/>
                      <a:pt x="1529" y="184"/>
                    </a:cubicBezTo>
                    <a:cubicBezTo>
                      <a:pt x="1392" y="115"/>
                      <a:pt x="1255" y="47"/>
                      <a:pt x="1096" y="24"/>
                    </a:cubicBezTo>
                    <a:cubicBezTo>
                      <a:pt x="1050" y="1"/>
                      <a:pt x="1004" y="1"/>
                      <a:pt x="959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1" name="Google Shape;531;p16"/>
              <p:cNvSpPr/>
              <p:nvPr/>
            </p:nvSpPr>
            <p:spPr>
              <a:xfrm>
                <a:off x="4404700" y="322591"/>
                <a:ext cx="58655" cy="56493"/>
              </a:xfrm>
              <a:custGeom>
                <a:avLst/>
                <a:gdLst/>
                <a:ahLst/>
                <a:cxnLst/>
                <a:rect l="l" t="t" r="r" b="b"/>
                <a:pathLst>
                  <a:path w="2170" h="2090" extrusionOk="0">
                    <a:moveTo>
                      <a:pt x="1028" y="1"/>
                    </a:moveTo>
                    <a:cubicBezTo>
                      <a:pt x="914" y="1"/>
                      <a:pt x="822" y="24"/>
                      <a:pt x="708" y="46"/>
                    </a:cubicBezTo>
                    <a:cubicBezTo>
                      <a:pt x="663" y="46"/>
                      <a:pt x="594" y="69"/>
                      <a:pt x="548" y="92"/>
                    </a:cubicBezTo>
                    <a:cubicBezTo>
                      <a:pt x="503" y="115"/>
                      <a:pt x="457" y="138"/>
                      <a:pt x="434" y="161"/>
                    </a:cubicBezTo>
                    <a:cubicBezTo>
                      <a:pt x="366" y="183"/>
                      <a:pt x="297" y="252"/>
                      <a:pt x="252" y="298"/>
                    </a:cubicBezTo>
                    <a:cubicBezTo>
                      <a:pt x="229" y="343"/>
                      <a:pt x="206" y="389"/>
                      <a:pt x="183" y="434"/>
                    </a:cubicBezTo>
                    <a:cubicBezTo>
                      <a:pt x="115" y="480"/>
                      <a:pt x="92" y="594"/>
                      <a:pt x="69" y="663"/>
                    </a:cubicBezTo>
                    <a:cubicBezTo>
                      <a:pt x="23" y="868"/>
                      <a:pt x="1" y="1096"/>
                      <a:pt x="69" y="1302"/>
                    </a:cubicBezTo>
                    <a:cubicBezTo>
                      <a:pt x="115" y="1393"/>
                      <a:pt x="160" y="1484"/>
                      <a:pt x="206" y="1599"/>
                    </a:cubicBezTo>
                    <a:cubicBezTo>
                      <a:pt x="206" y="1621"/>
                      <a:pt x="229" y="1667"/>
                      <a:pt x="252" y="1690"/>
                    </a:cubicBezTo>
                    <a:cubicBezTo>
                      <a:pt x="275" y="1736"/>
                      <a:pt x="320" y="1781"/>
                      <a:pt x="366" y="1827"/>
                    </a:cubicBezTo>
                    <a:cubicBezTo>
                      <a:pt x="389" y="1850"/>
                      <a:pt x="434" y="1872"/>
                      <a:pt x="457" y="1895"/>
                    </a:cubicBezTo>
                    <a:cubicBezTo>
                      <a:pt x="526" y="1941"/>
                      <a:pt x="594" y="1987"/>
                      <a:pt x="663" y="2009"/>
                    </a:cubicBezTo>
                    <a:cubicBezTo>
                      <a:pt x="731" y="2032"/>
                      <a:pt x="777" y="2055"/>
                      <a:pt x="845" y="2055"/>
                    </a:cubicBezTo>
                    <a:cubicBezTo>
                      <a:pt x="914" y="2078"/>
                      <a:pt x="994" y="2089"/>
                      <a:pt x="1073" y="2089"/>
                    </a:cubicBezTo>
                    <a:cubicBezTo>
                      <a:pt x="1153" y="2089"/>
                      <a:pt x="1233" y="2078"/>
                      <a:pt x="1302" y="2055"/>
                    </a:cubicBezTo>
                    <a:cubicBezTo>
                      <a:pt x="1393" y="2032"/>
                      <a:pt x="1461" y="2009"/>
                      <a:pt x="1530" y="1964"/>
                    </a:cubicBezTo>
                    <a:cubicBezTo>
                      <a:pt x="1576" y="1941"/>
                      <a:pt x="1644" y="1918"/>
                      <a:pt x="1690" y="1895"/>
                    </a:cubicBezTo>
                    <a:cubicBezTo>
                      <a:pt x="1781" y="1850"/>
                      <a:pt x="1872" y="1781"/>
                      <a:pt x="1964" y="1690"/>
                    </a:cubicBezTo>
                    <a:cubicBezTo>
                      <a:pt x="2009" y="1621"/>
                      <a:pt x="2078" y="1530"/>
                      <a:pt x="2101" y="1439"/>
                    </a:cubicBezTo>
                    <a:cubicBezTo>
                      <a:pt x="2123" y="1416"/>
                      <a:pt x="2123" y="1370"/>
                      <a:pt x="2146" y="1325"/>
                    </a:cubicBezTo>
                    <a:cubicBezTo>
                      <a:pt x="2169" y="1256"/>
                      <a:pt x="2169" y="1188"/>
                      <a:pt x="2169" y="1142"/>
                    </a:cubicBezTo>
                    <a:cubicBezTo>
                      <a:pt x="2169" y="1096"/>
                      <a:pt x="2146" y="1051"/>
                      <a:pt x="2146" y="1005"/>
                    </a:cubicBezTo>
                    <a:cubicBezTo>
                      <a:pt x="2146" y="937"/>
                      <a:pt x="2123" y="891"/>
                      <a:pt x="2123" y="823"/>
                    </a:cubicBezTo>
                    <a:cubicBezTo>
                      <a:pt x="2101" y="731"/>
                      <a:pt x="2055" y="617"/>
                      <a:pt x="1986" y="526"/>
                    </a:cubicBezTo>
                    <a:cubicBezTo>
                      <a:pt x="1964" y="457"/>
                      <a:pt x="1895" y="389"/>
                      <a:pt x="1827" y="343"/>
                    </a:cubicBezTo>
                    <a:cubicBezTo>
                      <a:pt x="1758" y="252"/>
                      <a:pt x="1644" y="183"/>
                      <a:pt x="1553" y="138"/>
                    </a:cubicBezTo>
                    <a:cubicBezTo>
                      <a:pt x="1484" y="92"/>
                      <a:pt x="1393" y="69"/>
                      <a:pt x="1302" y="46"/>
                    </a:cubicBezTo>
                    <a:cubicBezTo>
                      <a:pt x="1210" y="1"/>
                      <a:pt x="1119" y="1"/>
                      <a:pt x="1028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2" name="Google Shape;532;p16"/>
              <p:cNvSpPr/>
              <p:nvPr/>
            </p:nvSpPr>
            <p:spPr>
              <a:xfrm>
                <a:off x="4390509" y="214634"/>
                <a:ext cx="77144" cy="8701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3219" extrusionOk="0">
                    <a:moveTo>
                      <a:pt x="1347" y="320"/>
                    </a:moveTo>
                    <a:cubicBezTo>
                      <a:pt x="1439" y="343"/>
                      <a:pt x="1530" y="366"/>
                      <a:pt x="1621" y="388"/>
                    </a:cubicBezTo>
                    <a:cubicBezTo>
                      <a:pt x="1713" y="457"/>
                      <a:pt x="1827" y="503"/>
                      <a:pt x="1918" y="571"/>
                    </a:cubicBezTo>
                    <a:cubicBezTo>
                      <a:pt x="2009" y="662"/>
                      <a:pt x="2101" y="731"/>
                      <a:pt x="2169" y="845"/>
                    </a:cubicBezTo>
                    <a:cubicBezTo>
                      <a:pt x="2260" y="959"/>
                      <a:pt x="2329" y="1073"/>
                      <a:pt x="2375" y="1210"/>
                    </a:cubicBezTo>
                    <a:cubicBezTo>
                      <a:pt x="2443" y="1324"/>
                      <a:pt x="2466" y="1461"/>
                      <a:pt x="2489" y="1598"/>
                    </a:cubicBezTo>
                    <a:cubicBezTo>
                      <a:pt x="2511" y="1735"/>
                      <a:pt x="2511" y="1895"/>
                      <a:pt x="2489" y="2032"/>
                    </a:cubicBezTo>
                    <a:cubicBezTo>
                      <a:pt x="2489" y="2123"/>
                      <a:pt x="2443" y="2214"/>
                      <a:pt x="2420" y="2329"/>
                    </a:cubicBezTo>
                    <a:cubicBezTo>
                      <a:pt x="2375" y="2397"/>
                      <a:pt x="2329" y="2488"/>
                      <a:pt x="2283" y="2557"/>
                    </a:cubicBezTo>
                    <a:cubicBezTo>
                      <a:pt x="2238" y="2602"/>
                      <a:pt x="2192" y="2671"/>
                      <a:pt x="2123" y="2717"/>
                    </a:cubicBezTo>
                    <a:cubicBezTo>
                      <a:pt x="2078" y="2739"/>
                      <a:pt x="2009" y="2785"/>
                      <a:pt x="1941" y="2808"/>
                    </a:cubicBezTo>
                    <a:cubicBezTo>
                      <a:pt x="1872" y="2854"/>
                      <a:pt x="1804" y="2854"/>
                      <a:pt x="1735" y="2876"/>
                    </a:cubicBezTo>
                    <a:lnTo>
                      <a:pt x="1507" y="2876"/>
                    </a:lnTo>
                    <a:cubicBezTo>
                      <a:pt x="1416" y="2854"/>
                      <a:pt x="1325" y="2831"/>
                      <a:pt x="1256" y="2808"/>
                    </a:cubicBezTo>
                    <a:cubicBezTo>
                      <a:pt x="1142" y="2762"/>
                      <a:pt x="1028" y="2694"/>
                      <a:pt x="914" y="2625"/>
                    </a:cubicBezTo>
                    <a:cubicBezTo>
                      <a:pt x="822" y="2534"/>
                      <a:pt x="754" y="2466"/>
                      <a:pt x="685" y="2351"/>
                    </a:cubicBezTo>
                    <a:cubicBezTo>
                      <a:pt x="594" y="2260"/>
                      <a:pt x="526" y="2146"/>
                      <a:pt x="480" y="2009"/>
                    </a:cubicBezTo>
                    <a:cubicBezTo>
                      <a:pt x="412" y="1872"/>
                      <a:pt x="366" y="1712"/>
                      <a:pt x="343" y="1575"/>
                    </a:cubicBezTo>
                    <a:cubicBezTo>
                      <a:pt x="343" y="1507"/>
                      <a:pt x="343" y="1438"/>
                      <a:pt x="343" y="1347"/>
                    </a:cubicBezTo>
                    <a:cubicBezTo>
                      <a:pt x="343" y="1301"/>
                      <a:pt x="343" y="1256"/>
                      <a:pt x="343" y="1210"/>
                    </a:cubicBezTo>
                    <a:lnTo>
                      <a:pt x="343" y="1187"/>
                    </a:lnTo>
                    <a:cubicBezTo>
                      <a:pt x="366" y="1073"/>
                      <a:pt x="389" y="982"/>
                      <a:pt x="434" y="891"/>
                    </a:cubicBezTo>
                    <a:cubicBezTo>
                      <a:pt x="480" y="799"/>
                      <a:pt x="526" y="708"/>
                      <a:pt x="571" y="639"/>
                    </a:cubicBezTo>
                    <a:cubicBezTo>
                      <a:pt x="594" y="617"/>
                      <a:pt x="594" y="617"/>
                      <a:pt x="617" y="594"/>
                    </a:cubicBezTo>
                    <a:cubicBezTo>
                      <a:pt x="640" y="548"/>
                      <a:pt x="685" y="525"/>
                      <a:pt x="731" y="480"/>
                    </a:cubicBezTo>
                    <a:cubicBezTo>
                      <a:pt x="777" y="457"/>
                      <a:pt x="822" y="434"/>
                      <a:pt x="868" y="411"/>
                    </a:cubicBezTo>
                    <a:cubicBezTo>
                      <a:pt x="868" y="411"/>
                      <a:pt x="868" y="411"/>
                      <a:pt x="868" y="388"/>
                    </a:cubicBezTo>
                    <a:lnTo>
                      <a:pt x="891" y="388"/>
                    </a:lnTo>
                    <a:cubicBezTo>
                      <a:pt x="947" y="370"/>
                      <a:pt x="1004" y="351"/>
                      <a:pt x="1074" y="332"/>
                    </a:cubicBezTo>
                    <a:lnTo>
                      <a:pt x="1074" y="332"/>
                    </a:lnTo>
                    <a:cubicBezTo>
                      <a:pt x="1073" y="335"/>
                      <a:pt x="1073" y="338"/>
                      <a:pt x="1073" y="343"/>
                    </a:cubicBezTo>
                    <a:cubicBezTo>
                      <a:pt x="1073" y="343"/>
                      <a:pt x="1073" y="337"/>
                      <a:pt x="1076" y="331"/>
                    </a:cubicBezTo>
                    <a:lnTo>
                      <a:pt x="1076" y="331"/>
                    </a:lnTo>
                    <a:cubicBezTo>
                      <a:pt x="1076" y="331"/>
                      <a:pt x="1075" y="332"/>
                      <a:pt x="1074" y="332"/>
                    </a:cubicBezTo>
                    <a:lnTo>
                      <a:pt x="1074" y="332"/>
                    </a:lnTo>
                    <a:cubicBezTo>
                      <a:pt x="1074" y="320"/>
                      <a:pt x="1078" y="320"/>
                      <a:pt x="1096" y="320"/>
                    </a:cubicBezTo>
                    <a:cubicBezTo>
                      <a:pt x="1085" y="320"/>
                      <a:pt x="1079" y="325"/>
                      <a:pt x="1076" y="331"/>
                    </a:cubicBezTo>
                    <a:lnTo>
                      <a:pt x="1076" y="331"/>
                    </a:lnTo>
                    <a:cubicBezTo>
                      <a:pt x="1090" y="327"/>
                      <a:pt x="1104" y="324"/>
                      <a:pt x="1119" y="320"/>
                    </a:cubicBezTo>
                    <a:close/>
                    <a:moveTo>
                      <a:pt x="1233" y="0"/>
                    </a:moveTo>
                    <a:cubicBezTo>
                      <a:pt x="1165" y="0"/>
                      <a:pt x="1073" y="0"/>
                      <a:pt x="1005" y="23"/>
                    </a:cubicBezTo>
                    <a:lnTo>
                      <a:pt x="982" y="23"/>
                    </a:lnTo>
                    <a:cubicBezTo>
                      <a:pt x="914" y="46"/>
                      <a:pt x="868" y="46"/>
                      <a:pt x="822" y="69"/>
                    </a:cubicBezTo>
                    <a:cubicBezTo>
                      <a:pt x="800" y="69"/>
                      <a:pt x="800" y="69"/>
                      <a:pt x="800" y="92"/>
                    </a:cubicBezTo>
                    <a:cubicBezTo>
                      <a:pt x="754" y="92"/>
                      <a:pt x="731" y="115"/>
                      <a:pt x="708" y="115"/>
                    </a:cubicBezTo>
                    <a:cubicBezTo>
                      <a:pt x="708" y="115"/>
                      <a:pt x="685" y="137"/>
                      <a:pt x="685" y="137"/>
                    </a:cubicBezTo>
                    <a:lnTo>
                      <a:pt x="663" y="137"/>
                    </a:lnTo>
                    <a:cubicBezTo>
                      <a:pt x="663" y="137"/>
                      <a:pt x="663" y="160"/>
                      <a:pt x="640" y="160"/>
                    </a:cubicBezTo>
                    <a:lnTo>
                      <a:pt x="617" y="160"/>
                    </a:lnTo>
                    <a:cubicBezTo>
                      <a:pt x="617" y="160"/>
                      <a:pt x="617" y="183"/>
                      <a:pt x="617" y="183"/>
                    </a:cubicBezTo>
                    <a:lnTo>
                      <a:pt x="594" y="183"/>
                    </a:lnTo>
                    <a:cubicBezTo>
                      <a:pt x="594" y="183"/>
                      <a:pt x="571" y="183"/>
                      <a:pt x="571" y="206"/>
                    </a:cubicBezTo>
                    <a:cubicBezTo>
                      <a:pt x="480" y="274"/>
                      <a:pt x="389" y="366"/>
                      <a:pt x="320" y="457"/>
                    </a:cubicBezTo>
                    <a:lnTo>
                      <a:pt x="297" y="457"/>
                    </a:lnTo>
                    <a:cubicBezTo>
                      <a:pt x="229" y="548"/>
                      <a:pt x="160" y="662"/>
                      <a:pt x="115" y="799"/>
                    </a:cubicBezTo>
                    <a:cubicBezTo>
                      <a:pt x="23" y="1050"/>
                      <a:pt x="1" y="1324"/>
                      <a:pt x="23" y="1575"/>
                    </a:cubicBezTo>
                    <a:cubicBezTo>
                      <a:pt x="23" y="1575"/>
                      <a:pt x="23" y="1575"/>
                      <a:pt x="23" y="1598"/>
                    </a:cubicBezTo>
                    <a:cubicBezTo>
                      <a:pt x="46" y="1804"/>
                      <a:pt x="115" y="1986"/>
                      <a:pt x="183" y="2169"/>
                    </a:cubicBezTo>
                    <a:cubicBezTo>
                      <a:pt x="366" y="2557"/>
                      <a:pt x="663" y="2876"/>
                      <a:pt x="1051" y="3082"/>
                    </a:cubicBezTo>
                    <a:cubicBezTo>
                      <a:pt x="1233" y="3173"/>
                      <a:pt x="1439" y="3219"/>
                      <a:pt x="1667" y="3219"/>
                    </a:cubicBezTo>
                    <a:cubicBezTo>
                      <a:pt x="1758" y="3196"/>
                      <a:pt x="1850" y="3196"/>
                      <a:pt x="1964" y="3150"/>
                    </a:cubicBezTo>
                    <a:cubicBezTo>
                      <a:pt x="2078" y="3127"/>
                      <a:pt x="2169" y="3082"/>
                      <a:pt x="2260" y="3013"/>
                    </a:cubicBezTo>
                    <a:cubicBezTo>
                      <a:pt x="2443" y="2899"/>
                      <a:pt x="2580" y="2739"/>
                      <a:pt x="2671" y="2557"/>
                    </a:cubicBezTo>
                    <a:cubicBezTo>
                      <a:pt x="2785" y="2351"/>
                      <a:pt x="2831" y="2123"/>
                      <a:pt x="2831" y="1895"/>
                    </a:cubicBezTo>
                    <a:cubicBezTo>
                      <a:pt x="2854" y="1667"/>
                      <a:pt x="2808" y="1461"/>
                      <a:pt x="2740" y="1256"/>
                    </a:cubicBezTo>
                    <a:cubicBezTo>
                      <a:pt x="2694" y="1050"/>
                      <a:pt x="2580" y="868"/>
                      <a:pt x="2466" y="708"/>
                    </a:cubicBezTo>
                    <a:cubicBezTo>
                      <a:pt x="2215" y="343"/>
                      <a:pt x="1827" y="69"/>
                      <a:pt x="1393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3" name="Google Shape;533;p16"/>
              <p:cNvSpPr/>
              <p:nvPr/>
            </p:nvSpPr>
            <p:spPr>
              <a:xfrm>
                <a:off x="4298580" y="207227"/>
                <a:ext cx="46924" cy="46681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1727" extrusionOk="0">
                    <a:moveTo>
                      <a:pt x="914" y="343"/>
                    </a:moveTo>
                    <a:cubicBezTo>
                      <a:pt x="959" y="343"/>
                      <a:pt x="982" y="343"/>
                      <a:pt x="1028" y="366"/>
                    </a:cubicBezTo>
                    <a:cubicBezTo>
                      <a:pt x="1073" y="366"/>
                      <a:pt x="1119" y="389"/>
                      <a:pt x="1165" y="411"/>
                    </a:cubicBezTo>
                    <a:cubicBezTo>
                      <a:pt x="1188" y="457"/>
                      <a:pt x="1233" y="480"/>
                      <a:pt x="1256" y="503"/>
                    </a:cubicBezTo>
                    <a:cubicBezTo>
                      <a:pt x="1302" y="548"/>
                      <a:pt x="1325" y="571"/>
                      <a:pt x="1347" y="617"/>
                    </a:cubicBezTo>
                    <a:cubicBezTo>
                      <a:pt x="1370" y="662"/>
                      <a:pt x="1370" y="708"/>
                      <a:pt x="1393" y="754"/>
                    </a:cubicBezTo>
                    <a:cubicBezTo>
                      <a:pt x="1393" y="799"/>
                      <a:pt x="1393" y="845"/>
                      <a:pt x="1393" y="891"/>
                    </a:cubicBezTo>
                    <a:cubicBezTo>
                      <a:pt x="1393" y="936"/>
                      <a:pt x="1393" y="982"/>
                      <a:pt x="1370" y="1028"/>
                    </a:cubicBezTo>
                    <a:cubicBezTo>
                      <a:pt x="1347" y="1073"/>
                      <a:pt x="1325" y="1142"/>
                      <a:pt x="1302" y="1187"/>
                    </a:cubicBezTo>
                    <a:cubicBezTo>
                      <a:pt x="1279" y="1210"/>
                      <a:pt x="1256" y="1233"/>
                      <a:pt x="1210" y="1279"/>
                    </a:cubicBezTo>
                    <a:cubicBezTo>
                      <a:pt x="1188" y="1302"/>
                      <a:pt x="1142" y="1324"/>
                      <a:pt x="1096" y="1347"/>
                    </a:cubicBezTo>
                    <a:cubicBezTo>
                      <a:pt x="1051" y="1370"/>
                      <a:pt x="1005" y="1393"/>
                      <a:pt x="959" y="1393"/>
                    </a:cubicBezTo>
                    <a:lnTo>
                      <a:pt x="822" y="1393"/>
                    </a:lnTo>
                    <a:cubicBezTo>
                      <a:pt x="777" y="1393"/>
                      <a:pt x="731" y="1393"/>
                      <a:pt x="685" y="1370"/>
                    </a:cubicBezTo>
                    <a:cubicBezTo>
                      <a:pt x="640" y="1347"/>
                      <a:pt x="617" y="1347"/>
                      <a:pt x="571" y="1302"/>
                    </a:cubicBezTo>
                    <a:cubicBezTo>
                      <a:pt x="526" y="1279"/>
                      <a:pt x="503" y="1256"/>
                      <a:pt x="457" y="1210"/>
                    </a:cubicBezTo>
                    <a:cubicBezTo>
                      <a:pt x="434" y="1187"/>
                      <a:pt x="412" y="1142"/>
                      <a:pt x="389" y="1096"/>
                    </a:cubicBezTo>
                    <a:cubicBezTo>
                      <a:pt x="366" y="1050"/>
                      <a:pt x="343" y="1005"/>
                      <a:pt x="343" y="959"/>
                    </a:cubicBezTo>
                    <a:cubicBezTo>
                      <a:pt x="320" y="913"/>
                      <a:pt x="320" y="891"/>
                      <a:pt x="320" y="845"/>
                    </a:cubicBezTo>
                    <a:cubicBezTo>
                      <a:pt x="343" y="777"/>
                      <a:pt x="343" y="731"/>
                      <a:pt x="366" y="685"/>
                    </a:cubicBezTo>
                    <a:cubicBezTo>
                      <a:pt x="366" y="662"/>
                      <a:pt x="366" y="640"/>
                      <a:pt x="389" y="640"/>
                    </a:cubicBezTo>
                    <a:cubicBezTo>
                      <a:pt x="389" y="617"/>
                      <a:pt x="389" y="617"/>
                      <a:pt x="389" y="594"/>
                    </a:cubicBezTo>
                    <a:lnTo>
                      <a:pt x="412" y="594"/>
                    </a:lnTo>
                    <a:cubicBezTo>
                      <a:pt x="412" y="594"/>
                      <a:pt x="412" y="571"/>
                      <a:pt x="412" y="571"/>
                    </a:cubicBezTo>
                    <a:cubicBezTo>
                      <a:pt x="434" y="525"/>
                      <a:pt x="480" y="503"/>
                      <a:pt x="503" y="457"/>
                    </a:cubicBezTo>
                    <a:cubicBezTo>
                      <a:pt x="549" y="434"/>
                      <a:pt x="594" y="411"/>
                      <a:pt x="617" y="389"/>
                    </a:cubicBezTo>
                    <a:cubicBezTo>
                      <a:pt x="640" y="389"/>
                      <a:pt x="663" y="366"/>
                      <a:pt x="685" y="366"/>
                    </a:cubicBezTo>
                    <a:cubicBezTo>
                      <a:pt x="708" y="366"/>
                      <a:pt x="731" y="343"/>
                      <a:pt x="754" y="343"/>
                    </a:cubicBezTo>
                    <a:close/>
                    <a:moveTo>
                      <a:pt x="868" y="0"/>
                    </a:moveTo>
                    <a:cubicBezTo>
                      <a:pt x="777" y="0"/>
                      <a:pt x="663" y="23"/>
                      <a:pt x="571" y="46"/>
                    </a:cubicBezTo>
                    <a:cubicBezTo>
                      <a:pt x="526" y="69"/>
                      <a:pt x="457" y="115"/>
                      <a:pt x="412" y="137"/>
                    </a:cubicBezTo>
                    <a:cubicBezTo>
                      <a:pt x="366" y="160"/>
                      <a:pt x="320" y="206"/>
                      <a:pt x="275" y="229"/>
                    </a:cubicBezTo>
                    <a:cubicBezTo>
                      <a:pt x="275" y="252"/>
                      <a:pt x="275" y="252"/>
                      <a:pt x="252" y="252"/>
                    </a:cubicBezTo>
                    <a:cubicBezTo>
                      <a:pt x="252" y="274"/>
                      <a:pt x="229" y="297"/>
                      <a:pt x="206" y="320"/>
                    </a:cubicBezTo>
                    <a:cubicBezTo>
                      <a:pt x="160" y="366"/>
                      <a:pt x="138" y="411"/>
                      <a:pt x="92" y="480"/>
                    </a:cubicBezTo>
                    <a:cubicBezTo>
                      <a:pt x="92" y="503"/>
                      <a:pt x="69" y="525"/>
                      <a:pt x="69" y="571"/>
                    </a:cubicBezTo>
                    <a:cubicBezTo>
                      <a:pt x="46" y="571"/>
                      <a:pt x="46" y="594"/>
                      <a:pt x="46" y="594"/>
                    </a:cubicBezTo>
                    <a:cubicBezTo>
                      <a:pt x="46" y="617"/>
                      <a:pt x="46" y="617"/>
                      <a:pt x="24" y="640"/>
                    </a:cubicBezTo>
                    <a:cubicBezTo>
                      <a:pt x="24" y="708"/>
                      <a:pt x="1" y="777"/>
                      <a:pt x="1" y="845"/>
                    </a:cubicBezTo>
                    <a:cubicBezTo>
                      <a:pt x="1" y="868"/>
                      <a:pt x="1" y="913"/>
                      <a:pt x="1" y="936"/>
                    </a:cubicBezTo>
                    <a:cubicBezTo>
                      <a:pt x="1" y="1005"/>
                      <a:pt x="24" y="1050"/>
                      <a:pt x="24" y="1096"/>
                    </a:cubicBezTo>
                    <a:cubicBezTo>
                      <a:pt x="46" y="1142"/>
                      <a:pt x="69" y="1187"/>
                      <a:pt x="92" y="1233"/>
                    </a:cubicBezTo>
                    <a:cubicBezTo>
                      <a:pt x="115" y="1302"/>
                      <a:pt x="160" y="1347"/>
                      <a:pt x="183" y="1393"/>
                    </a:cubicBezTo>
                    <a:cubicBezTo>
                      <a:pt x="297" y="1530"/>
                      <a:pt x="412" y="1621"/>
                      <a:pt x="571" y="1667"/>
                    </a:cubicBezTo>
                    <a:cubicBezTo>
                      <a:pt x="658" y="1710"/>
                      <a:pt x="745" y="1726"/>
                      <a:pt x="838" y="1726"/>
                    </a:cubicBezTo>
                    <a:cubicBezTo>
                      <a:pt x="891" y="1726"/>
                      <a:pt x="947" y="1721"/>
                      <a:pt x="1005" y="1712"/>
                    </a:cubicBezTo>
                    <a:cubicBezTo>
                      <a:pt x="1142" y="1690"/>
                      <a:pt x="1302" y="1621"/>
                      <a:pt x="1416" y="1530"/>
                    </a:cubicBezTo>
                    <a:cubicBezTo>
                      <a:pt x="1530" y="1438"/>
                      <a:pt x="1598" y="1324"/>
                      <a:pt x="1667" y="1210"/>
                    </a:cubicBezTo>
                    <a:cubicBezTo>
                      <a:pt x="1735" y="1050"/>
                      <a:pt x="1735" y="891"/>
                      <a:pt x="1713" y="708"/>
                    </a:cubicBezTo>
                    <a:cubicBezTo>
                      <a:pt x="1690" y="594"/>
                      <a:pt x="1644" y="503"/>
                      <a:pt x="1576" y="389"/>
                    </a:cubicBezTo>
                    <a:cubicBezTo>
                      <a:pt x="1553" y="343"/>
                      <a:pt x="1507" y="297"/>
                      <a:pt x="1462" y="252"/>
                    </a:cubicBezTo>
                    <a:cubicBezTo>
                      <a:pt x="1416" y="183"/>
                      <a:pt x="1325" y="137"/>
                      <a:pt x="1279" y="115"/>
                    </a:cubicBezTo>
                    <a:cubicBezTo>
                      <a:pt x="1233" y="69"/>
                      <a:pt x="1165" y="69"/>
                      <a:pt x="1119" y="46"/>
                    </a:cubicBezTo>
                    <a:cubicBezTo>
                      <a:pt x="1073" y="23"/>
                      <a:pt x="1028" y="23"/>
                      <a:pt x="982" y="23"/>
                    </a:cubicBezTo>
                    <a:cubicBezTo>
                      <a:pt x="937" y="0"/>
                      <a:pt x="914" y="0"/>
                      <a:pt x="868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34" name="Google Shape;534;p16"/>
              <p:cNvSpPr/>
              <p:nvPr/>
            </p:nvSpPr>
            <p:spPr>
              <a:xfrm>
                <a:off x="4399781" y="317672"/>
                <a:ext cx="67872" cy="6687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474" extrusionOk="0">
                    <a:moveTo>
                      <a:pt x="1324" y="320"/>
                    </a:moveTo>
                    <a:cubicBezTo>
                      <a:pt x="1415" y="320"/>
                      <a:pt x="1484" y="343"/>
                      <a:pt x="1552" y="365"/>
                    </a:cubicBezTo>
                    <a:cubicBezTo>
                      <a:pt x="1643" y="388"/>
                      <a:pt x="1712" y="434"/>
                      <a:pt x="1780" y="480"/>
                    </a:cubicBezTo>
                    <a:cubicBezTo>
                      <a:pt x="1849" y="525"/>
                      <a:pt x="1895" y="571"/>
                      <a:pt x="1963" y="639"/>
                    </a:cubicBezTo>
                    <a:cubicBezTo>
                      <a:pt x="2009" y="685"/>
                      <a:pt x="2054" y="753"/>
                      <a:pt x="2077" y="822"/>
                    </a:cubicBezTo>
                    <a:cubicBezTo>
                      <a:pt x="2123" y="890"/>
                      <a:pt x="2146" y="982"/>
                      <a:pt x="2168" y="1073"/>
                    </a:cubicBezTo>
                    <a:cubicBezTo>
                      <a:pt x="2168" y="1141"/>
                      <a:pt x="2191" y="1233"/>
                      <a:pt x="2168" y="1301"/>
                    </a:cubicBezTo>
                    <a:cubicBezTo>
                      <a:pt x="2168" y="1393"/>
                      <a:pt x="2146" y="1461"/>
                      <a:pt x="2123" y="1552"/>
                    </a:cubicBezTo>
                    <a:cubicBezTo>
                      <a:pt x="2100" y="1621"/>
                      <a:pt x="2054" y="1689"/>
                      <a:pt x="2009" y="1758"/>
                    </a:cubicBezTo>
                    <a:cubicBezTo>
                      <a:pt x="1986" y="1826"/>
                      <a:pt x="1917" y="1872"/>
                      <a:pt x="1872" y="1918"/>
                    </a:cubicBezTo>
                    <a:cubicBezTo>
                      <a:pt x="1803" y="1986"/>
                      <a:pt x="1758" y="2009"/>
                      <a:pt x="1666" y="2054"/>
                    </a:cubicBezTo>
                    <a:cubicBezTo>
                      <a:pt x="1598" y="2100"/>
                      <a:pt x="1507" y="2123"/>
                      <a:pt x="1438" y="2146"/>
                    </a:cubicBezTo>
                    <a:lnTo>
                      <a:pt x="1187" y="2146"/>
                    </a:lnTo>
                    <a:cubicBezTo>
                      <a:pt x="1096" y="2146"/>
                      <a:pt x="1027" y="2123"/>
                      <a:pt x="959" y="2100"/>
                    </a:cubicBezTo>
                    <a:cubicBezTo>
                      <a:pt x="890" y="2077"/>
                      <a:pt x="822" y="2032"/>
                      <a:pt x="753" y="2009"/>
                    </a:cubicBezTo>
                    <a:cubicBezTo>
                      <a:pt x="685" y="1940"/>
                      <a:pt x="616" y="1895"/>
                      <a:pt x="548" y="1826"/>
                    </a:cubicBezTo>
                    <a:cubicBezTo>
                      <a:pt x="525" y="1781"/>
                      <a:pt x="479" y="1712"/>
                      <a:pt x="434" y="1666"/>
                    </a:cubicBezTo>
                    <a:cubicBezTo>
                      <a:pt x="411" y="1575"/>
                      <a:pt x="388" y="1507"/>
                      <a:pt x="365" y="1415"/>
                    </a:cubicBezTo>
                    <a:cubicBezTo>
                      <a:pt x="342" y="1347"/>
                      <a:pt x="342" y="1256"/>
                      <a:pt x="342" y="1164"/>
                    </a:cubicBezTo>
                    <a:cubicBezTo>
                      <a:pt x="365" y="1096"/>
                      <a:pt x="365" y="1027"/>
                      <a:pt x="388" y="936"/>
                    </a:cubicBezTo>
                    <a:cubicBezTo>
                      <a:pt x="434" y="868"/>
                      <a:pt x="457" y="799"/>
                      <a:pt x="502" y="731"/>
                    </a:cubicBezTo>
                    <a:cubicBezTo>
                      <a:pt x="525" y="685"/>
                      <a:pt x="548" y="662"/>
                      <a:pt x="571" y="616"/>
                    </a:cubicBezTo>
                    <a:cubicBezTo>
                      <a:pt x="594" y="594"/>
                      <a:pt x="616" y="571"/>
                      <a:pt x="639" y="548"/>
                    </a:cubicBezTo>
                    <a:cubicBezTo>
                      <a:pt x="662" y="525"/>
                      <a:pt x="685" y="525"/>
                      <a:pt x="708" y="502"/>
                    </a:cubicBezTo>
                    <a:cubicBezTo>
                      <a:pt x="753" y="480"/>
                      <a:pt x="776" y="457"/>
                      <a:pt x="822" y="434"/>
                    </a:cubicBezTo>
                    <a:cubicBezTo>
                      <a:pt x="822" y="434"/>
                      <a:pt x="845" y="411"/>
                      <a:pt x="845" y="411"/>
                    </a:cubicBezTo>
                    <a:cubicBezTo>
                      <a:pt x="890" y="388"/>
                      <a:pt x="936" y="388"/>
                      <a:pt x="982" y="365"/>
                    </a:cubicBezTo>
                    <a:lnTo>
                      <a:pt x="1004" y="365"/>
                    </a:lnTo>
                    <a:cubicBezTo>
                      <a:pt x="1004" y="365"/>
                      <a:pt x="1004" y="343"/>
                      <a:pt x="1027" y="343"/>
                    </a:cubicBezTo>
                    <a:lnTo>
                      <a:pt x="1096" y="343"/>
                    </a:lnTo>
                    <a:cubicBezTo>
                      <a:pt x="1164" y="320"/>
                      <a:pt x="1210" y="320"/>
                      <a:pt x="1278" y="320"/>
                    </a:cubicBezTo>
                    <a:close/>
                    <a:moveTo>
                      <a:pt x="1255" y="0"/>
                    </a:moveTo>
                    <a:cubicBezTo>
                      <a:pt x="1187" y="0"/>
                      <a:pt x="1096" y="0"/>
                      <a:pt x="1027" y="23"/>
                    </a:cubicBezTo>
                    <a:cubicBezTo>
                      <a:pt x="959" y="23"/>
                      <a:pt x="913" y="46"/>
                      <a:pt x="845" y="69"/>
                    </a:cubicBezTo>
                    <a:cubicBezTo>
                      <a:pt x="822" y="69"/>
                      <a:pt x="799" y="91"/>
                      <a:pt x="776" y="91"/>
                    </a:cubicBezTo>
                    <a:lnTo>
                      <a:pt x="753" y="91"/>
                    </a:lnTo>
                    <a:cubicBezTo>
                      <a:pt x="730" y="114"/>
                      <a:pt x="685" y="137"/>
                      <a:pt x="662" y="160"/>
                    </a:cubicBezTo>
                    <a:lnTo>
                      <a:pt x="639" y="160"/>
                    </a:lnTo>
                    <a:cubicBezTo>
                      <a:pt x="548" y="206"/>
                      <a:pt x="479" y="274"/>
                      <a:pt x="411" y="320"/>
                    </a:cubicBezTo>
                    <a:cubicBezTo>
                      <a:pt x="411" y="343"/>
                      <a:pt x="411" y="343"/>
                      <a:pt x="388" y="343"/>
                    </a:cubicBezTo>
                    <a:cubicBezTo>
                      <a:pt x="365" y="365"/>
                      <a:pt x="342" y="388"/>
                      <a:pt x="320" y="411"/>
                    </a:cubicBezTo>
                    <a:cubicBezTo>
                      <a:pt x="251" y="502"/>
                      <a:pt x="205" y="571"/>
                      <a:pt x="160" y="662"/>
                    </a:cubicBezTo>
                    <a:cubicBezTo>
                      <a:pt x="137" y="731"/>
                      <a:pt x="91" y="799"/>
                      <a:pt x="69" y="868"/>
                    </a:cubicBezTo>
                    <a:cubicBezTo>
                      <a:pt x="69" y="890"/>
                      <a:pt x="69" y="913"/>
                      <a:pt x="46" y="936"/>
                    </a:cubicBezTo>
                    <a:cubicBezTo>
                      <a:pt x="46" y="959"/>
                      <a:pt x="46" y="959"/>
                      <a:pt x="46" y="959"/>
                    </a:cubicBezTo>
                    <a:cubicBezTo>
                      <a:pt x="0" y="1141"/>
                      <a:pt x="0" y="1324"/>
                      <a:pt x="46" y="1507"/>
                    </a:cubicBezTo>
                    <a:cubicBezTo>
                      <a:pt x="91" y="1689"/>
                      <a:pt x="183" y="1872"/>
                      <a:pt x="297" y="2032"/>
                    </a:cubicBezTo>
                    <a:cubicBezTo>
                      <a:pt x="434" y="2169"/>
                      <a:pt x="594" y="2306"/>
                      <a:pt x="776" y="2374"/>
                    </a:cubicBezTo>
                    <a:cubicBezTo>
                      <a:pt x="916" y="2444"/>
                      <a:pt x="1082" y="2474"/>
                      <a:pt x="1254" y="2474"/>
                    </a:cubicBezTo>
                    <a:cubicBezTo>
                      <a:pt x="1307" y="2474"/>
                      <a:pt x="1361" y="2471"/>
                      <a:pt x="1415" y="2465"/>
                    </a:cubicBezTo>
                    <a:cubicBezTo>
                      <a:pt x="1621" y="2442"/>
                      <a:pt x="1826" y="2374"/>
                      <a:pt x="1986" y="2237"/>
                    </a:cubicBezTo>
                    <a:cubicBezTo>
                      <a:pt x="2146" y="2146"/>
                      <a:pt x="2260" y="1986"/>
                      <a:pt x="2351" y="1826"/>
                    </a:cubicBezTo>
                    <a:cubicBezTo>
                      <a:pt x="2397" y="1735"/>
                      <a:pt x="2442" y="1644"/>
                      <a:pt x="2465" y="1552"/>
                    </a:cubicBezTo>
                    <a:cubicBezTo>
                      <a:pt x="2488" y="1438"/>
                      <a:pt x="2511" y="1324"/>
                      <a:pt x="2511" y="1210"/>
                    </a:cubicBezTo>
                    <a:cubicBezTo>
                      <a:pt x="2511" y="1096"/>
                      <a:pt x="2488" y="982"/>
                      <a:pt x="2442" y="868"/>
                    </a:cubicBezTo>
                    <a:cubicBezTo>
                      <a:pt x="2420" y="776"/>
                      <a:pt x="2374" y="685"/>
                      <a:pt x="2328" y="616"/>
                    </a:cubicBezTo>
                    <a:cubicBezTo>
                      <a:pt x="2283" y="525"/>
                      <a:pt x="2214" y="457"/>
                      <a:pt x="2168" y="365"/>
                    </a:cubicBezTo>
                    <a:cubicBezTo>
                      <a:pt x="2100" y="320"/>
                      <a:pt x="2032" y="251"/>
                      <a:pt x="1963" y="206"/>
                    </a:cubicBezTo>
                    <a:cubicBezTo>
                      <a:pt x="1780" y="91"/>
                      <a:pt x="1575" y="23"/>
                      <a:pt x="1370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35" name="Google Shape;535;p16"/>
            <p:cNvSpPr/>
            <p:nvPr/>
          </p:nvSpPr>
          <p:spPr>
            <a:xfrm flipH="1">
              <a:off x="4626970" y="30621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6" name="Google Shape;536;p16"/>
            <p:cNvSpPr/>
            <p:nvPr/>
          </p:nvSpPr>
          <p:spPr>
            <a:xfrm flipH="1">
              <a:off x="5905957" y="285736"/>
              <a:ext cx="193481" cy="191021"/>
            </a:xfrm>
            <a:custGeom>
              <a:avLst/>
              <a:gdLst/>
              <a:ahLst/>
              <a:cxnLst/>
              <a:rect l="l" t="t" r="r" b="b"/>
              <a:pathLst>
                <a:path w="7158" h="7067" extrusionOk="0">
                  <a:moveTo>
                    <a:pt x="4230" y="1"/>
                  </a:moveTo>
                  <a:cubicBezTo>
                    <a:pt x="4050" y="1"/>
                    <a:pt x="3847" y="107"/>
                    <a:pt x="3643" y="329"/>
                  </a:cubicBezTo>
                  <a:lnTo>
                    <a:pt x="3552" y="420"/>
                  </a:lnTo>
                  <a:lnTo>
                    <a:pt x="3460" y="512"/>
                  </a:lnTo>
                  <a:lnTo>
                    <a:pt x="2570" y="1493"/>
                  </a:lnTo>
                  <a:lnTo>
                    <a:pt x="1155" y="1265"/>
                  </a:lnTo>
                  <a:lnTo>
                    <a:pt x="995" y="1242"/>
                  </a:lnTo>
                  <a:cubicBezTo>
                    <a:pt x="930" y="1234"/>
                    <a:pt x="868" y="1230"/>
                    <a:pt x="809" y="1230"/>
                  </a:cubicBezTo>
                  <a:cubicBezTo>
                    <a:pt x="217" y="1230"/>
                    <a:pt x="1" y="1640"/>
                    <a:pt x="333" y="2201"/>
                  </a:cubicBezTo>
                  <a:lnTo>
                    <a:pt x="447" y="2452"/>
                  </a:lnTo>
                  <a:lnTo>
                    <a:pt x="1086" y="3616"/>
                  </a:lnTo>
                  <a:lnTo>
                    <a:pt x="516" y="4780"/>
                  </a:lnTo>
                  <a:lnTo>
                    <a:pt x="447" y="4917"/>
                  </a:lnTo>
                  <a:lnTo>
                    <a:pt x="379" y="5031"/>
                  </a:lnTo>
                  <a:cubicBezTo>
                    <a:pt x="101" y="5607"/>
                    <a:pt x="307" y="5993"/>
                    <a:pt x="831" y="5993"/>
                  </a:cubicBezTo>
                  <a:cubicBezTo>
                    <a:pt x="910" y="5993"/>
                    <a:pt x="995" y="5985"/>
                    <a:pt x="1086" y="5967"/>
                  </a:cubicBezTo>
                  <a:lnTo>
                    <a:pt x="1223" y="5944"/>
                  </a:lnTo>
                  <a:lnTo>
                    <a:pt x="1360" y="5921"/>
                  </a:lnTo>
                  <a:lnTo>
                    <a:pt x="2661" y="5670"/>
                  </a:lnTo>
                  <a:lnTo>
                    <a:pt x="3711" y="6674"/>
                  </a:lnTo>
                  <a:lnTo>
                    <a:pt x="3803" y="6766"/>
                  </a:lnTo>
                  <a:cubicBezTo>
                    <a:pt x="3997" y="6969"/>
                    <a:pt x="4192" y="7067"/>
                    <a:pt x="4363" y="7067"/>
                  </a:cubicBezTo>
                  <a:cubicBezTo>
                    <a:pt x="4633" y="7067"/>
                    <a:pt x="4842" y="6825"/>
                    <a:pt x="4898" y="6378"/>
                  </a:cubicBezTo>
                  <a:lnTo>
                    <a:pt x="5104" y="4803"/>
                  </a:lnTo>
                  <a:lnTo>
                    <a:pt x="6268" y="4186"/>
                  </a:lnTo>
                  <a:lnTo>
                    <a:pt x="6405" y="4118"/>
                  </a:lnTo>
                  <a:lnTo>
                    <a:pt x="6519" y="4072"/>
                  </a:lnTo>
                  <a:cubicBezTo>
                    <a:pt x="7158" y="3730"/>
                    <a:pt x="7135" y="3205"/>
                    <a:pt x="6473" y="2908"/>
                  </a:cubicBezTo>
                  <a:lnTo>
                    <a:pt x="6405" y="2863"/>
                  </a:lnTo>
                  <a:lnTo>
                    <a:pt x="5035" y="2223"/>
                  </a:lnTo>
                  <a:lnTo>
                    <a:pt x="4807" y="900"/>
                  </a:lnTo>
                  <a:lnTo>
                    <a:pt x="4784" y="649"/>
                  </a:lnTo>
                  <a:cubicBezTo>
                    <a:pt x="4703" y="228"/>
                    <a:pt x="4492" y="1"/>
                    <a:pt x="42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7" name="Google Shape;537;p16"/>
            <p:cNvSpPr/>
            <p:nvPr/>
          </p:nvSpPr>
          <p:spPr>
            <a:xfrm flipH="1">
              <a:off x="6484052" y="332394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8" name="Google Shape;538;p16"/>
            <p:cNvSpPr/>
            <p:nvPr/>
          </p:nvSpPr>
          <p:spPr>
            <a:xfrm flipH="1">
              <a:off x="6099452" y="75681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9" name="Google Shape;539;p16"/>
            <p:cNvSpPr/>
            <p:nvPr/>
          </p:nvSpPr>
          <p:spPr>
            <a:xfrm flipH="1">
              <a:off x="5570540" y="260494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0" name="Google Shape;540;p16"/>
            <p:cNvSpPr/>
            <p:nvPr/>
          </p:nvSpPr>
          <p:spPr>
            <a:xfrm flipH="1">
              <a:off x="4940177" y="96694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41" name="Google Shape;541;p16"/>
            <p:cNvGrpSpPr/>
            <p:nvPr/>
          </p:nvGrpSpPr>
          <p:grpSpPr>
            <a:xfrm rot="8100000" flipH="1">
              <a:off x="7012710" y="339484"/>
              <a:ext cx="275190" cy="229969"/>
              <a:chOff x="1192779" y="389220"/>
              <a:chExt cx="275192" cy="229971"/>
            </a:xfrm>
          </p:grpSpPr>
          <p:sp>
            <p:nvSpPr>
              <p:cNvPr id="542" name="Google Shape;542;p16"/>
              <p:cNvSpPr/>
              <p:nvPr/>
            </p:nvSpPr>
            <p:spPr>
              <a:xfrm>
                <a:off x="1406857" y="549643"/>
                <a:ext cx="58033" cy="65413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3" name="Google Shape;543;p16"/>
              <p:cNvSpPr/>
              <p:nvPr/>
            </p:nvSpPr>
            <p:spPr>
              <a:xfrm>
                <a:off x="1197699" y="502746"/>
                <a:ext cx="50627" cy="50627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873" extrusionOk="0">
                    <a:moveTo>
                      <a:pt x="914" y="1"/>
                    </a:moveTo>
                    <a:cubicBezTo>
                      <a:pt x="845" y="1"/>
                      <a:pt x="754" y="24"/>
                      <a:pt x="685" y="46"/>
                    </a:cubicBezTo>
                    <a:cubicBezTo>
                      <a:pt x="640" y="46"/>
                      <a:pt x="571" y="69"/>
                      <a:pt x="503" y="115"/>
                    </a:cubicBezTo>
                    <a:cubicBezTo>
                      <a:pt x="480" y="138"/>
                      <a:pt x="457" y="138"/>
                      <a:pt x="457" y="161"/>
                    </a:cubicBezTo>
                    <a:cubicBezTo>
                      <a:pt x="434" y="183"/>
                      <a:pt x="412" y="206"/>
                      <a:pt x="389" y="206"/>
                    </a:cubicBezTo>
                    <a:cubicBezTo>
                      <a:pt x="366" y="229"/>
                      <a:pt x="366" y="229"/>
                      <a:pt x="343" y="252"/>
                    </a:cubicBezTo>
                    <a:cubicBezTo>
                      <a:pt x="275" y="298"/>
                      <a:pt x="229" y="343"/>
                      <a:pt x="206" y="412"/>
                    </a:cubicBezTo>
                    <a:cubicBezTo>
                      <a:pt x="115" y="480"/>
                      <a:pt x="69" y="594"/>
                      <a:pt x="46" y="686"/>
                    </a:cubicBezTo>
                    <a:cubicBezTo>
                      <a:pt x="24" y="754"/>
                      <a:pt x="24" y="822"/>
                      <a:pt x="24" y="891"/>
                    </a:cubicBezTo>
                    <a:cubicBezTo>
                      <a:pt x="24" y="1005"/>
                      <a:pt x="1" y="1119"/>
                      <a:pt x="46" y="1233"/>
                    </a:cubicBezTo>
                    <a:cubicBezTo>
                      <a:pt x="115" y="1416"/>
                      <a:pt x="229" y="1576"/>
                      <a:pt x="389" y="1713"/>
                    </a:cubicBezTo>
                    <a:cubicBezTo>
                      <a:pt x="480" y="1758"/>
                      <a:pt x="594" y="1827"/>
                      <a:pt x="708" y="1850"/>
                    </a:cubicBezTo>
                    <a:cubicBezTo>
                      <a:pt x="822" y="1872"/>
                      <a:pt x="914" y="1872"/>
                      <a:pt x="1005" y="1872"/>
                    </a:cubicBezTo>
                    <a:cubicBezTo>
                      <a:pt x="1051" y="1872"/>
                      <a:pt x="1096" y="1850"/>
                      <a:pt x="1142" y="1850"/>
                    </a:cubicBezTo>
                    <a:cubicBezTo>
                      <a:pt x="1210" y="1827"/>
                      <a:pt x="1256" y="1827"/>
                      <a:pt x="1279" y="1804"/>
                    </a:cubicBezTo>
                    <a:cubicBezTo>
                      <a:pt x="1416" y="1758"/>
                      <a:pt x="1553" y="1713"/>
                      <a:pt x="1644" y="1599"/>
                    </a:cubicBezTo>
                    <a:cubicBezTo>
                      <a:pt x="1667" y="1576"/>
                      <a:pt x="1690" y="1530"/>
                      <a:pt x="1735" y="1484"/>
                    </a:cubicBezTo>
                    <a:cubicBezTo>
                      <a:pt x="1758" y="1416"/>
                      <a:pt x="1781" y="1370"/>
                      <a:pt x="1804" y="1302"/>
                    </a:cubicBezTo>
                    <a:cubicBezTo>
                      <a:pt x="1827" y="1233"/>
                      <a:pt x="1827" y="1188"/>
                      <a:pt x="1850" y="1165"/>
                    </a:cubicBezTo>
                    <a:cubicBezTo>
                      <a:pt x="1872" y="1074"/>
                      <a:pt x="1850" y="982"/>
                      <a:pt x="1827" y="891"/>
                    </a:cubicBezTo>
                    <a:cubicBezTo>
                      <a:pt x="1804" y="777"/>
                      <a:pt x="1758" y="708"/>
                      <a:pt x="1713" y="617"/>
                    </a:cubicBezTo>
                    <a:cubicBezTo>
                      <a:pt x="1667" y="549"/>
                      <a:pt x="1598" y="480"/>
                      <a:pt x="1530" y="412"/>
                    </a:cubicBezTo>
                    <a:cubicBezTo>
                      <a:pt x="1484" y="366"/>
                      <a:pt x="1439" y="343"/>
                      <a:pt x="1370" y="298"/>
                    </a:cubicBezTo>
                    <a:cubicBezTo>
                      <a:pt x="1370" y="275"/>
                      <a:pt x="1370" y="252"/>
                      <a:pt x="1347" y="229"/>
                    </a:cubicBezTo>
                    <a:cubicBezTo>
                      <a:pt x="1302" y="161"/>
                      <a:pt x="1279" y="138"/>
                      <a:pt x="1233" y="115"/>
                    </a:cubicBezTo>
                    <a:cubicBezTo>
                      <a:pt x="1165" y="46"/>
                      <a:pt x="1073" y="24"/>
                      <a:pt x="982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4" name="Google Shape;544;p16"/>
              <p:cNvSpPr/>
              <p:nvPr/>
            </p:nvSpPr>
            <p:spPr>
              <a:xfrm>
                <a:off x="1243974" y="392329"/>
                <a:ext cx="39518" cy="3086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142" extrusionOk="0">
                    <a:moveTo>
                      <a:pt x="571" y="0"/>
                    </a:moveTo>
                    <a:cubicBezTo>
                      <a:pt x="503" y="0"/>
                      <a:pt x="411" y="0"/>
                      <a:pt x="320" y="46"/>
                    </a:cubicBezTo>
                    <a:cubicBezTo>
                      <a:pt x="275" y="69"/>
                      <a:pt x="229" y="91"/>
                      <a:pt x="183" y="137"/>
                    </a:cubicBezTo>
                    <a:cubicBezTo>
                      <a:pt x="138" y="160"/>
                      <a:pt x="115" y="205"/>
                      <a:pt x="69" y="274"/>
                    </a:cubicBezTo>
                    <a:lnTo>
                      <a:pt x="46" y="320"/>
                    </a:lnTo>
                    <a:cubicBezTo>
                      <a:pt x="23" y="365"/>
                      <a:pt x="23" y="411"/>
                      <a:pt x="1" y="457"/>
                    </a:cubicBezTo>
                    <a:cubicBezTo>
                      <a:pt x="1" y="479"/>
                      <a:pt x="1" y="525"/>
                      <a:pt x="1" y="594"/>
                    </a:cubicBezTo>
                    <a:cubicBezTo>
                      <a:pt x="23" y="730"/>
                      <a:pt x="115" y="867"/>
                      <a:pt x="183" y="936"/>
                    </a:cubicBezTo>
                    <a:cubicBezTo>
                      <a:pt x="275" y="1004"/>
                      <a:pt x="366" y="1073"/>
                      <a:pt x="480" y="1118"/>
                    </a:cubicBezTo>
                    <a:cubicBezTo>
                      <a:pt x="548" y="1141"/>
                      <a:pt x="617" y="1141"/>
                      <a:pt x="708" y="1141"/>
                    </a:cubicBezTo>
                    <a:lnTo>
                      <a:pt x="777" y="1141"/>
                    </a:lnTo>
                    <a:cubicBezTo>
                      <a:pt x="822" y="1141"/>
                      <a:pt x="891" y="1118"/>
                      <a:pt x="959" y="1096"/>
                    </a:cubicBezTo>
                    <a:cubicBezTo>
                      <a:pt x="1005" y="1096"/>
                      <a:pt x="1051" y="1073"/>
                      <a:pt x="1119" y="1050"/>
                    </a:cubicBezTo>
                    <a:cubicBezTo>
                      <a:pt x="1188" y="1004"/>
                      <a:pt x="1256" y="959"/>
                      <a:pt x="1302" y="913"/>
                    </a:cubicBezTo>
                    <a:cubicBezTo>
                      <a:pt x="1347" y="867"/>
                      <a:pt x="1393" y="799"/>
                      <a:pt x="1439" y="730"/>
                    </a:cubicBezTo>
                    <a:cubicBezTo>
                      <a:pt x="1461" y="685"/>
                      <a:pt x="1461" y="616"/>
                      <a:pt x="1461" y="594"/>
                    </a:cubicBezTo>
                    <a:cubicBezTo>
                      <a:pt x="1461" y="571"/>
                      <a:pt x="1461" y="525"/>
                      <a:pt x="1439" y="502"/>
                    </a:cubicBezTo>
                    <a:cubicBezTo>
                      <a:pt x="1439" y="457"/>
                      <a:pt x="1416" y="434"/>
                      <a:pt x="1393" y="411"/>
                    </a:cubicBezTo>
                    <a:cubicBezTo>
                      <a:pt x="1279" y="183"/>
                      <a:pt x="1028" y="46"/>
                      <a:pt x="663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5" name="Google Shape;545;p16"/>
              <p:cNvSpPr/>
              <p:nvPr/>
            </p:nvSpPr>
            <p:spPr>
              <a:xfrm>
                <a:off x="1192779" y="499665"/>
                <a:ext cx="60466" cy="602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2230" extrusionOk="0">
                    <a:moveTo>
                      <a:pt x="1164" y="343"/>
                    </a:moveTo>
                    <a:cubicBezTo>
                      <a:pt x="1233" y="343"/>
                      <a:pt x="1301" y="366"/>
                      <a:pt x="1370" y="366"/>
                    </a:cubicBezTo>
                    <a:cubicBezTo>
                      <a:pt x="1415" y="412"/>
                      <a:pt x="1484" y="434"/>
                      <a:pt x="1552" y="457"/>
                    </a:cubicBezTo>
                    <a:cubicBezTo>
                      <a:pt x="1598" y="503"/>
                      <a:pt x="1644" y="548"/>
                      <a:pt x="1712" y="594"/>
                    </a:cubicBezTo>
                    <a:cubicBezTo>
                      <a:pt x="1758" y="663"/>
                      <a:pt x="1780" y="708"/>
                      <a:pt x="1826" y="777"/>
                    </a:cubicBezTo>
                    <a:cubicBezTo>
                      <a:pt x="1849" y="822"/>
                      <a:pt x="1872" y="891"/>
                      <a:pt x="1872" y="936"/>
                    </a:cubicBezTo>
                    <a:cubicBezTo>
                      <a:pt x="1895" y="1028"/>
                      <a:pt x="1895" y="1096"/>
                      <a:pt x="1895" y="1165"/>
                    </a:cubicBezTo>
                    <a:cubicBezTo>
                      <a:pt x="1895" y="1233"/>
                      <a:pt x="1872" y="1302"/>
                      <a:pt x="1849" y="1370"/>
                    </a:cubicBezTo>
                    <a:cubicBezTo>
                      <a:pt x="1826" y="1439"/>
                      <a:pt x="1803" y="1484"/>
                      <a:pt x="1758" y="1553"/>
                    </a:cubicBezTo>
                    <a:cubicBezTo>
                      <a:pt x="1735" y="1621"/>
                      <a:pt x="1689" y="1667"/>
                      <a:pt x="1621" y="1713"/>
                    </a:cubicBezTo>
                    <a:cubicBezTo>
                      <a:pt x="1575" y="1758"/>
                      <a:pt x="1507" y="1804"/>
                      <a:pt x="1461" y="1827"/>
                    </a:cubicBezTo>
                    <a:cubicBezTo>
                      <a:pt x="1392" y="1849"/>
                      <a:pt x="1324" y="1872"/>
                      <a:pt x="1255" y="1895"/>
                    </a:cubicBezTo>
                    <a:lnTo>
                      <a:pt x="1050" y="1895"/>
                    </a:lnTo>
                    <a:cubicBezTo>
                      <a:pt x="982" y="1895"/>
                      <a:pt x="936" y="1895"/>
                      <a:pt x="867" y="1872"/>
                    </a:cubicBezTo>
                    <a:cubicBezTo>
                      <a:pt x="799" y="1849"/>
                      <a:pt x="731" y="1804"/>
                      <a:pt x="685" y="1781"/>
                    </a:cubicBezTo>
                    <a:cubicBezTo>
                      <a:pt x="616" y="1735"/>
                      <a:pt x="571" y="1690"/>
                      <a:pt x="525" y="1644"/>
                    </a:cubicBezTo>
                    <a:cubicBezTo>
                      <a:pt x="525" y="1644"/>
                      <a:pt x="525" y="1644"/>
                      <a:pt x="525" y="1621"/>
                    </a:cubicBezTo>
                    <a:lnTo>
                      <a:pt x="502" y="1621"/>
                    </a:lnTo>
                    <a:cubicBezTo>
                      <a:pt x="479" y="1576"/>
                      <a:pt x="434" y="1530"/>
                      <a:pt x="411" y="1461"/>
                    </a:cubicBezTo>
                    <a:cubicBezTo>
                      <a:pt x="388" y="1439"/>
                      <a:pt x="388" y="1439"/>
                      <a:pt x="388" y="1439"/>
                    </a:cubicBezTo>
                    <a:cubicBezTo>
                      <a:pt x="365" y="1393"/>
                      <a:pt x="365" y="1325"/>
                      <a:pt x="342" y="1279"/>
                    </a:cubicBezTo>
                    <a:cubicBezTo>
                      <a:pt x="342" y="1279"/>
                      <a:pt x="342" y="1256"/>
                      <a:pt x="342" y="1256"/>
                    </a:cubicBezTo>
                    <a:cubicBezTo>
                      <a:pt x="342" y="1256"/>
                      <a:pt x="342" y="1233"/>
                      <a:pt x="342" y="1233"/>
                    </a:cubicBezTo>
                    <a:cubicBezTo>
                      <a:pt x="342" y="1210"/>
                      <a:pt x="320" y="1165"/>
                      <a:pt x="320" y="1142"/>
                    </a:cubicBezTo>
                    <a:cubicBezTo>
                      <a:pt x="320" y="1142"/>
                      <a:pt x="320" y="1119"/>
                      <a:pt x="320" y="1119"/>
                    </a:cubicBezTo>
                    <a:cubicBezTo>
                      <a:pt x="320" y="1096"/>
                      <a:pt x="320" y="1096"/>
                      <a:pt x="320" y="1073"/>
                    </a:cubicBezTo>
                    <a:cubicBezTo>
                      <a:pt x="342" y="1005"/>
                      <a:pt x="342" y="936"/>
                      <a:pt x="365" y="891"/>
                    </a:cubicBezTo>
                    <a:cubicBezTo>
                      <a:pt x="388" y="822"/>
                      <a:pt x="411" y="754"/>
                      <a:pt x="457" y="685"/>
                    </a:cubicBezTo>
                    <a:cubicBezTo>
                      <a:pt x="502" y="640"/>
                      <a:pt x="525" y="594"/>
                      <a:pt x="571" y="548"/>
                    </a:cubicBezTo>
                    <a:cubicBezTo>
                      <a:pt x="639" y="503"/>
                      <a:pt x="708" y="457"/>
                      <a:pt x="753" y="412"/>
                    </a:cubicBezTo>
                    <a:cubicBezTo>
                      <a:pt x="822" y="389"/>
                      <a:pt x="890" y="366"/>
                      <a:pt x="959" y="343"/>
                    </a:cubicBezTo>
                    <a:close/>
                    <a:moveTo>
                      <a:pt x="1096" y="1"/>
                    </a:moveTo>
                    <a:cubicBezTo>
                      <a:pt x="1073" y="1"/>
                      <a:pt x="1050" y="1"/>
                      <a:pt x="1050" y="23"/>
                    </a:cubicBezTo>
                    <a:cubicBezTo>
                      <a:pt x="959" y="23"/>
                      <a:pt x="867" y="46"/>
                      <a:pt x="776" y="69"/>
                    </a:cubicBezTo>
                    <a:cubicBezTo>
                      <a:pt x="685" y="92"/>
                      <a:pt x="594" y="138"/>
                      <a:pt x="525" y="183"/>
                    </a:cubicBezTo>
                    <a:cubicBezTo>
                      <a:pt x="434" y="229"/>
                      <a:pt x="388" y="297"/>
                      <a:pt x="320" y="343"/>
                    </a:cubicBezTo>
                    <a:cubicBezTo>
                      <a:pt x="251" y="412"/>
                      <a:pt x="206" y="480"/>
                      <a:pt x="160" y="571"/>
                    </a:cubicBezTo>
                    <a:cubicBezTo>
                      <a:pt x="91" y="640"/>
                      <a:pt x="69" y="731"/>
                      <a:pt x="46" y="822"/>
                    </a:cubicBezTo>
                    <a:cubicBezTo>
                      <a:pt x="46" y="845"/>
                      <a:pt x="23" y="868"/>
                      <a:pt x="23" y="868"/>
                    </a:cubicBezTo>
                    <a:cubicBezTo>
                      <a:pt x="23" y="936"/>
                      <a:pt x="0" y="1005"/>
                      <a:pt x="0" y="1051"/>
                    </a:cubicBezTo>
                    <a:cubicBezTo>
                      <a:pt x="0" y="1119"/>
                      <a:pt x="0" y="1165"/>
                      <a:pt x="0" y="1210"/>
                    </a:cubicBezTo>
                    <a:cubicBezTo>
                      <a:pt x="0" y="1233"/>
                      <a:pt x="0" y="1233"/>
                      <a:pt x="0" y="1233"/>
                    </a:cubicBezTo>
                    <a:cubicBezTo>
                      <a:pt x="0" y="1279"/>
                      <a:pt x="23" y="1325"/>
                      <a:pt x="23" y="1370"/>
                    </a:cubicBezTo>
                    <a:cubicBezTo>
                      <a:pt x="46" y="1416"/>
                      <a:pt x="69" y="1484"/>
                      <a:pt x="91" y="1553"/>
                    </a:cubicBezTo>
                    <a:cubicBezTo>
                      <a:pt x="114" y="1621"/>
                      <a:pt x="160" y="1713"/>
                      <a:pt x="206" y="1781"/>
                    </a:cubicBezTo>
                    <a:cubicBezTo>
                      <a:pt x="228" y="1804"/>
                      <a:pt x="251" y="1827"/>
                      <a:pt x="274" y="1849"/>
                    </a:cubicBezTo>
                    <a:cubicBezTo>
                      <a:pt x="297" y="1872"/>
                      <a:pt x="297" y="1872"/>
                      <a:pt x="297" y="1895"/>
                    </a:cubicBezTo>
                    <a:cubicBezTo>
                      <a:pt x="320" y="1918"/>
                      <a:pt x="342" y="1941"/>
                      <a:pt x="388" y="1964"/>
                    </a:cubicBezTo>
                    <a:lnTo>
                      <a:pt x="411" y="1964"/>
                    </a:lnTo>
                    <a:cubicBezTo>
                      <a:pt x="502" y="2078"/>
                      <a:pt x="639" y="2146"/>
                      <a:pt x="776" y="2192"/>
                    </a:cubicBezTo>
                    <a:cubicBezTo>
                      <a:pt x="883" y="2219"/>
                      <a:pt x="990" y="2230"/>
                      <a:pt x="1097" y="2230"/>
                    </a:cubicBezTo>
                    <a:cubicBezTo>
                      <a:pt x="1173" y="2230"/>
                      <a:pt x="1248" y="2224"/>
                      <a:pt x="1324" y="2215"/>
                    </a:cubicBezTo>
                    <a:cubicBezTo>
                      <a:pt x="1529" y="2169"/>
                      <a:pt x="1712" y="2078"/>
                      <a:pt x="1849" y="1941"/>
                    </a:cubicBezTo>
                    <a:cubicBezTo>
                      <a:pt x="2009" y="1804"/>
                      <a:pt x="2123" y="1644"/>
                      <a:pt x="2169" y="1461"/>
                    </a:cubicBezTo>
                    <a:cubicBezTo>
                      <a:pt x="2191" y="1370"/>
                      <a:pt x="2214" y="1302"/>
                      <a:pt x="2214" y="1210"/>
                    </a:cubicBezTo>
                    <a:cubicBezTo>
                      <a:pt x="2237" y="1119"/>
                      <a:pt x="2214" y="1005"/>
                      <a:pt x="2191" y="891"/>
                    </a:cubicBezTo>
                    <a:cubicBezTo>
                      <a:pt x="2169" y="731"/>
                      <a:pt x="2100" y="571"/>
                      <a:pt x="1986" y="434"/>
                    </a:cubicBezTo>
                    <a:cubicBezTo>
                      <a:pt x="1872" y="297"/>
                      <a:pt x="1735" y="183"/>
                      <a:pt x="1575" y="115"/>
                    </a:cubicBezTo>
                    <a:cubicBezTo>
                      <a:pt x="1415" y="46"/>
                      <a:pt x="1255" y="1"/>
                      <a:pt x="1096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6" name="Google Shape;546;p16"/>
              <p:cNvSpPr/>
              <p:nvPr/>
            </p:nvSpPr>
            <p:spPr>
              <a:xfrm>
                <a:off x="1237811" y="389220"/>
                <a:ext cx="48762" cy="39788"/>
              </a:xfrm>
              <a:custGeom>
                <a:avLst/>
                <a:gdLst/>
                <a:ahLst/>
                <a:cxnLst/>
                <a:rect l="l" t="t" r="r" b="b"/>
                <a:pathLst>
                  <a:path w="1804" h="1472" extrusionOk="0">
                    <a:moveTo>
                      <a:pt x="913" y="320"/>
                    </a:moveTo>
                    <a:cubicBezTo>
                      <a:pt x="982" y="343"/>
                      <a:pt x="1027" y="343"/>
                      <a:pt x="1096" y="366"/>
                    </a:cubicBezTo>
                    <a:cubicBezTo>
                      <a:pt x="1164" y="389"/>
                      <a:pt x="1210" y="412"/>
                      <a:pt x="1279" y="435"/>
                    </a:cubicBezTo>
                    <a:cubicBezTo>
                      <a:pt x="1324" y="480"/>
                      <a:pt x="1347" y="503"/>
                      <a:pt x="1393" y="549"/>
                    </a:cubicBezTo>
                    <a:cubicBezTo>
                      <a:pt x="1416" y="572"/>
                      <a:pt x="1438" y="594"/>
                      <a:pt x="1461" y="640"/>
                    </a:cubicBezTo>
                    <a:cubicBezTo>
                      <a:pt x="1461" y="663"/>
                      <a:pt x="1484" y="686"/>
                      <a:pt x="1484" y="731"/>
                    </a:cubicBezTo>
                    <a:cubicBezTo>
                      <a:pt x="1484" y="754"/>
                      <a:pt x="1484" y="800"/>
                      <a:pt x="1484" y="845"/>
                    </a:cubicBezTo>
                    <a:cubicBezTo>
                      <a:pt x="1461" y="891"/>
                      <a:pt x="1438" y="914"/>
                      <a:pt x="1438" y="937"/>
                    </a:cubicBezTo>
                    <a:cubicBezTo>
                      <a:pt x="1416" y="960"/>
                      <a:pt x="1393" y="982"/>
                      <a:pt x="1370" y="1005"/>
                    </a:cubicBezTo>
                    <a:cubicBezTo>
                      <a:pt x="1324" y="1028"/>
                      <a:pt x="1301" y="1051"/>
                      <a:pt x="1256" y="1074"/>
                    </a:cubicBezTo>
                    <a:cubicBezTo>
                      <a:pt x="1210" y="1097"/>
                      <a:pt x="1164" y="1119"/>
                      <a:pt x="1096" y="1142"/>
                    </a:cubicBezTo>
                    <a:lnTo>
                      <a:pt x="913" y="1142"/>
                    </a:lnTo>
                    <a:cubicBezTo>
                      <a:pt x="845" y="1142"/>
                      <a:pt x="776" y="1119"/>
                      <a:pt x="708" y="1097"/>
                    </a:cubicBezTo>
                    <a:cubicBezTo>
                      <a:pt x="662" y="1074"/>
                      <a:pt x="594" y="1051"/>
                      <a:pt x="548" y="1028"/>
                    </a:cubicBezTo>
                    <a:cubicBezTo>
                      <a:pt x="503" y="1005"/>
                      <a:pt x="457" y="960"/>
                      <a:pt x="434" y="937"/>
                    </a:cubicBezTo>
                    <a:lnTo>
                      <a:pt x="411" y="914"/>
                    </a:lnTo>
                    <a:cubicBezTo>
                      <a:pt x="388" y="891"/>
                      <a:pt x="388" y="868"/>
                      <a:pt x="366" y="823"/>
                    </a:cubicBezTo>
                    <a:cubicBezTo>
                      <a:pt x="366" y="800"/>
                      <a:pt x="343" y="777"/>
                      <a:pt x="343" y="754"/>
                    </a:cubicBezTo>
                    <a:cubicBezTo>
                      <a:pt x="343" y="731"/>
                      <a:pt x="343" y="709"/>
                      <a:pt x="343" y="686"/>
                    </a:cubicBezTo>
                    <a:cubicBezTo>
                      <a:pt x="343" y="663"/>
                      <a:pt x="343" y="640"/>
                      <a:pt x="343" y="617"/>
                    </a:cubicBezTo>
                    <a:cubicBezTo>
                      <a:pt x="343" y="617"/>
                      <a:pt x="366" y="617"/>
                      <a:pt x="366" y="594"/>
                    </a:cubicBezTo>
                    <a:cubicBezTo>
                      <a:pt x="366" y="594"/>
                      <a:pt x="366" y="594"/>
                      <a:pt x="366" y="572"/>
                    </a:cubicBezTo>
                    <a:cubicBezTo>
                      <a:pt x="366" y="572"/>
                      <a:pt x="388" y="549"/>
                      <a:pt x="388" y="549"/>
                    </a:cubicBezTo>
                    <a:cubicBezTo>
                      <a:pt x="411" y="526"/>
                      <a:pt x="434" y="480"/>
                      <a:pt x="457" y="457"/>
                    </a:cubicBezTo>
                    <a:cubicBezTo>
                      <a:pt x="503" y="435"/>
                      <a:pt x="525" y="412"/>
                      <a:pt x="571" y="389"/>
                    </a:cubicBezTo>
                    <a:cubicBezTo>
                      <a:pt x="617" y="366"/>
                      <a:pt x="662" y="366"/>
                      <a:pt x="708" y="343"/>
                    </a:cubicBezTo>
                    <a:cubicBezTo>
                      <a:pt x="776" y="343"/>
                      <a:pt x="845" y="320"/>
                      <a:pt x="913" y="320"/>
                    </a:cubicBezTo>
                    <a:close/>
                    <a:moveTo>
                      <a:pt x="868" y="1"/>
                    </a:moveTo>
                    <a:cubicBezTo>
                      <a:pt x="731" y="1"/>
                      <a:pt x="594" y="24"/>
                      <a:pt x="457" y="92"/>
                    </a:cubicBezTo>
                    <a:cubicBezTo>
                      <a:pt x="366" y="115"/>
                      <a:pt x="274" y="184"/>
                      <a:pt x="206" y="252"/>
                    </a:cubicBezTo>
                    <a:cubicBezTo>
                      <a:pt x="206" y="252"/>
                      <a:pt x="183" y="275"/>
                      <a:pt x="183" y="275"/>
                    </a:cubicBezTo>
                    <a:cubicBezTo>
                      <a:pt x="183" y="275"/>
                      <a:pt x="160" y="298"/>
                      <a:pt x="160" y="298"/>
                    </a:cubicBezTo>
                    <a:cubicBezTo>
                      <a:pt x="137" y="343"/>
                      <a:pt x="114" y="389"/>
                      <a:pt x="92" y="412"/>
                    </a:cubicBezTo>
                    <a:cubicBezTo>
                      <a:pt x="92" y="435"/>
                      <a:pt x="69" y="435"/>
                      <a:pt x="69" y="435"/>
                    </a:cubicBezTo>
                    <a:cubicBezTo>
                      <a:pt x="46" y="480"/>
                      <a:pt x="46" y="526"/>
                      <a:pt x="23" y="572"/>
                    </a:cubicBezTo>
                    <a:cubicBezTo>
                      <a:pt x="23" y="594"/>
                      <a:pt x="23" y="594"/>
                      <a:pt x="23" y="617"/>
                    </a:cubicBezTo>
                    <a:cubicBezTo>
                      <a:pt x="0" y="731"/>
                      <a:pt x="23" y="845"/>
                      <a:pt x="69" y="960"/>
                    </a:cubicBezTo>
                    <a:cubicBezTo>
                      <a:pt x="92" y="1005"/>
                      <a:pt x="114" y="1028"/>
                      <a:pt x="137" y="1074"/>
                    </a:cubicBezTo>
                    <a:cubicBezTo>
                      <a:pt x="160" y="1119"/>
                      <a:pt x="206" y="1165"/>
                      <a:pt x="251" y="1211"/>
                    </a:cubicBezTo>
                    <a:cubicBezTo>
                      <a:pt x="297" y="1233"/>
                      <a:pt x="320" y="1279"/>
                      <a:pt x="366" y="1302"/>
                    </a:cubicBezTo>
                    <a:cubicBezTo>
                      <a:pt x="388" y="1325"/>
                      <a:pt x="411" y="1325"/>
                      <a:pt x="457" y="1348"/>
                    </a:cubicBezTo>
                    <a:cubicBezTo>
                      <a:pt x="457" y="1348"/>
                      <a:pt x="457" y="1348"/>
                      <a:pt x="480" y="1370"/>
                    </a:cubicBezTo>
                    <a:lnTo>
                      <a:pt x="503" y="1370"/>
                    </a:lnTo>
                    <a:cubicBezTo>
                      <a:pt x="548" y="1393"/>
                      <a:pt x="617" y="1416"/>
                      <a:pt x="662" y="1439"/>
                    </a:cubicBezTo>
                    <a:cubicBezTo>
                      <a:pt x="743" y="1455"/>
                      <a:pt x="835" y="1471"/>
                      <a:pt x="922" y="1471"/>
                    </a:cubicBezTo>
                    <a:cubicBezTo>
                      <a:pt x="959" y="1471"/>
                      <a:pt x="994" y="1468"/>
                      <a:pt x="1027" y="1462"/>
                    </a:cubicBezTo>
                    <a:cubicBezTo>
                      <a:pt x="1187" y="1462"/>
                      <a:pt x="1324" y="1416"/>
                      <a:pt x="1461" y="1348"/>
                    </a:cubicBezTo>
                    <a:cubicBezTo>
                      <a:pt x="1507" y="1302"/>
                      <a:pt x="1552" y="1279"/>
                      <a:pt x="1598" y="1233"/>
                    </a:cubicBezTo>
                    <a:cubicBezTo>
                      <a:pt x="1621" y="1211"/>
                      <a:pt x="1644" y="1188"/>
                      <a:pt x="1667" y="1165"/>
                    </a:cubicBezTo>
                    <a:cubicBezTo>
                      <a:pt x="1689" y="1142"/>
                      <a:pt x="1712" y="1097"/>
                      <a:pt x="1735" y="1051"/>
                    </a:cubicBezTo>
                    <a:cubicBezTo>
                      <a:pt x="1758" y="1005"/>
                      <a:pt x="1781" y="960"/>
                      <a:pt x="1804" y="891"/>
                    </a:cubicBezTo>
                    <a:cubicBezTo>
                      <a:pt x="1804" y="868"/>
                      <a:pt x="1804" y="845"/>
                      <a:pt x="1804" y="823"/>
                    </a:cubicBezTo>
                    <a:cubicBezTo>
                      <a:pt x="1804" y="754"/>
                      <a:pt x="1804" y="709"/>
                      <a:pt x="1804" y="663"/>
                    </a:cubicBezTo>
                    <a:cubicBezTo>
                      <a:pt x="1781" y="594"/>
                      <a:pt x="1758" y="526"/>
                      <a:pt x="1735" y="480"/>
                    </a:cubicBezTo>
                    <a:cubicBezTo>
                      <a:pt x="1689" y="389"/>
                      <a:pt x="1644" y="343"/>
                      <a:pt x="1598" y="275"/>
                    </a:cubicBezTo>
                    <a:cubicBezTo>
                      <a:pt x="1552" y="229"/>
                      <a:pt x="1484" y="184"/>
                      <a:pt x="1438" y="161"/>
                    </a:cubicBezTo>
                    <a:cubicBezTo>
                      <a:pt x="1370" y="115"/>
                      <a:pt x="1301" y="92"/>
                      <a:pt x="1210" y="69"/>
                    </a:cubicBezTo>
                    <a:cubicBezTo>
                      <a:pt x="1096" y="24"/>
                      <a:pt x="982" y="1"/>
                      <a:pt x="868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47" name="Google Shape;547;p16"/>
              <p:cNvSpPr/>
              <p:nvPr/>
            </p:nvSpPr>
            <p:spPr>
              <a:xfrm>
                <a:off x="1403775" y="547184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548" name="Google Shape;548;p16"/>
            <p:cNvSpPr/>
            <p:nvPr/>
          </p:nvSpPr>
          <p:spPr>
            <a:xfrm flipH="1">
              <a:off x="8244270" y="772021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9" name="Google Shape;549;p16"/>
            <p:cNvSpPr/>
            <p:nvPr/>
          </p:nvSpPr>
          <p:spPr>
            <a:xfrm rot="-2283040" flipH="1">
              <a:off x="7342042" y="731018"/>
              <a:ext cx="54330" cy="76521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0" name="Google Shape;550;p16"/>
            <p:cNvSpPr/>
            <p:nvPr/>
          </p:nvSpPr>
          <p:spPr>
            <a:xfrm flipH="1">
              <a:off x="4343852" y="19319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1" name="Google Shape;551;p16"/>
            <p:cNvSpPr/>
            <p:nvPr/>
          </p:nvSpPr>
          <p:spPr>
            <a:xfrm flipH="1">
              <a:off x="5624815" y="55481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52" name="Google Shape;552;p16"/>
            <p:cNvGrpSpPr/>
            <p:nvPr/>
          </p:nvGrpSpPr>
          <p:grpSpPr>
            <a:xfrm rot="-3959737" flipH="1">
              <a:off x="8997237" y="484561"/>
              <a:ext cx="275188" cy="229968"/>
              <a:chOff x="1192779" y="389220"/>
              <a:chExt cx="275192" cy="229971"/>
            </a:xfrm>
          </p:grpSpPr>
          <p:sp>
            <p:nvSpPr>
              <p:cNvPr id="553" name="Google Shape;553;p16"/>
              <p:cNvSpPr/>
              <p:nvPr/>
            </p:nvSpPr>
            <p:spPr>
              <a:xfrm>
                <a:off x="1406857" y="549643"/>
                <a:ext cx="58033" cy="65413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4" name="Google Shape;554;p16"/>
              <p:cNvSpPr/>
              <p:nvPr/>
            </p:nvSpPr>
            <p:spPr>
              <a:xfrm>
                <a:off x="1197699" y="502746"/>
                <a:ext cx="50627" cy="50627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873" extrusionOk="0">
                    <a:moveTo>
                      <a:pt x="914" y="1"/>
                    </a:moveTo>
                    <a:cubicBezTo>
                      <a:pt x="845" y="1"/>
                      <a:pt x="754" y="24"/>
                      <a:pt x="685" y="46"/>
                    </a:cubicBezTo>
                    <a:cubicBezTo>
                      <a:pt x="640" y="46"/>
                      <a:pt x="571" y="69"/>
                      <a:pt x="503" y="115"/>
                    </a:cubicBezTo>
                    <a:cubicBezTo>
                      <a:pt x="480" y="138"/>
                      <a:pt x="457" y="138"/>
                      <a:pt x="457" y="161"/>
                    </a:cubicBezTo>
                    <a:cubicBezTo>
                      <a:pt x="434" y="183"/>
                      <a:pt x="412" y="206"/>
                      <a:pt x="389" y="206"/>
                    </a:cubicBezTo>
                    <a:cubicBezTo>
                      <a:pt x="366" y="229"/>
                      <a:pt x="366" y="229"/>
                      <a:pt x="343" y="252"/>
                    </a:cubicBezTo>
                    <a:cubicBezTo>
                      <a:pt x="275" y="298"/>
                      <a:pt x="229" y="343"/>
                      <a:pt x="206" y="412"/>
                    </a:cubicBezTo>
                    <a:cubicBezTo>
                      <a:pt x="115" y="480"/>
                      <a:pt x="69" y="594"/>
                      <a:pt x="46" y="686"/>
                    </a:cubicBezTo>
                    <a:cubicBezTo>
                      <a:pt x="24" y="754"/>
                      <a:pt x="24" y="822"/>
                      <a:pt x="24" y="891"/>
                    </a:cubicBezTo>
                    <a:cubicBezTo>
                      <a:pt x="24" y="1005"/>
                      <a:pt x="1" y="1119"/>
                      <a:pt x="46" y="1233"/>
                    </a:cubicBezTo>
                    <a:cubicBezTo>
                      <a:pt x="115" y="1416"/>
                      <a:pt x="229" y="1576"/>
                      <a:pt x="389" y="1713"/>
                    </a:cubicBezTo>
                    <a:cubicBezTo>
                      <a:pt x="480" y="1758"/>
                      <a:pt x="594" y="1827"/>
                      <a:pt x="708" y="1850"/>
                    </a:cubicBezTo>
                    <a:cubicBezTo>
                      <a:pt x="822" y="1872"/>
                      <a:pt x="914" y="1872"/>
                      <a:pt x="1005" y="1872"/>
                    </a:cubicBezTo>
                    <a:cubicBezTo>
                      <a:pt x="1051" y="1872"/>
                      <a:pt x="1096" y="1850"/>
                      <a:pt x="1142" y="1850"/>
                    </a:cubicBezTo>
                    <a:cubicBezTo>
                      <a:pt x="1210" y="1827"/>
                      <a:pt x="1256" y="1827"/>
                      <a:pt x="1279" y="1804"/>
                    </a:cubicBezTo>
                    <a:cubicBezTo>
                      <a:pt x="1416" y="1758"/>
                      <a:pt x="1553" y="1713"/>
                      <a:pt x="1644" y="1599"/>
                    </a:cubicBezTo>
                    <a:cubicBezTo>
                      <a:pt x="1667" y="1576"/>
                      <a:pt x="1690" y="1530"/>
                      <a:pt x="1735" y="1484"/>
                    </a:cubicBezTo>
                    <a:cubicBezTo>
                      <a:pt x="1758" y="1416"/>
                      <a:pt x="1781" y="1370"/>
                      <a:pt x="1804" y="1302"/>
                    </a:cubicBezTo>
                    <a:cubicBezTo>
                      <a:pt x="1827" y="1233"/>
                      <a:pt x="1827" y="1188"/>
                      <a:pt x="1850" y="1165"/>
                    </a:cubicBezTo>
                    <a:cubicBezTo>
                      <a:pt x="1872" y="1074"/>
                      <a:pt x="1850" y="982"/>
                      <a:pt x="1827" y="891"/>
                    </a:cubicBezTo>
                    <a:cubicBezTo>
                      <a:pt x="1804" y="777"/>
                      <a:pt x="1758" y="708"/>
                      <a:pt x="1713" y="617"/>
                    </a:cubicBezTo>
                    <a:cubicBezTo>
                      <a:pt x="1667" y="549"/>
                      <a:pt x="1598" y="480"/>
                      <a:pt x="1530" y="412"/>
                    </a:cubicBezTo>
                    <a:cubicBezTo>
                      <a:pt x="1484" y="366"/>
                      <a:pt x="1439" y="343"/>
                      <a:pt x="1370" y="298"/>
                    </a:cubicBezTo>
                    <a:cubicBezTo>
                      <a:pt x="1370" y="275"/>
                      <a:pt x="1370" y="252"/>
                      <a:pt x="1347" y="229"/>
                    </a:cubicBezTo>
                    <a:cubicBezTo>
                      <a:pt x="1302" y="161"/>
                      <a:pt x="1279" y="138"/>
                      <a:pt x="1233" y="115"/>
                    </a:cubicBezTo>
                    <a:cubicBezTo>
                      <a:pt x="1165" y="46"/>
                      <a:pt x="1073" y="24"/>
                      <a:pt x="982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5" name="Google Shape;555;p16"/>
              <p:cNvSpPr/>
              <p:nvPr/>
            </p:nvSpPr>
            <p:spPr>
              <a:xfrm>
                <a:off x="1243974" y="392329"/>
                <a:ext cx="39518" cy="3086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142" extrusionOk="0">
                    <a:moveTo>
                      <a:pt x="571" y="0"/>
                    </a:moveTo>
                    <a:cubicBezTo>
                      <a:pt x="503" y="0"/>
                      <a:pt x="411" y="0"/>
                      <a:pt x="320" y="46"/>
                    </a:cubicBezTo>
                    <a:cubicBezTo>
                      <a:pt x="275" y="69"/>
                      <a:pt x="229" y="91"/>
                      <a:pt x="183" y="137"/>
                    </a:cubicBezTo>
                    <a:cubicBezTo>
                      <a:pt x="138" y="160"/>
                      <a:pt x="115" y="205"/>
                      <a:pt x="69" y="274"/>
                    </a:cubicBezTo>
                    <a:lnTo>
                      <a:pt x="46" y="320"/>
                    </a:lnTo>
                    <a:cubicBezTo>
                      <a:pt x="23" y="365"/>
                      <a:pt x="23" y="411"/>
                      <a:pt x="1" y="457"/>
                    </a:cubicBezTo>
                    <a:cubicBezTo>
                      <a:pt x="1" y="479"/>
                      <a:pt x="1" y="525"/>
                      <a:pt x="1" y="594"/>
                    </a:cubicBezTo>
                    <a:cubicBezTo>
                      <a:pt x="23" y="730"/>
                      <a:pt x="115" y="867"/>
                      <a:pt x="183" y="936"/>
                    </a:cubicBezTo>
                    <a:cubicBezTo>
                      <a:pt x="275" y="1004"/>
                      <a:pt x="366" y="1073"/>
                      <a:pt x="480" y="1118"/>
                    </a:cubicBezTo>
                    <a:cubicBezTo>
                      <a:pt x="548" y="1141"/>
                      <a:pt x="617" y="1141"/>
                      <a:pt x="708" y="1141"/>
                    </a:cubicBezTo>
                    <a:lnTo>
                      <a:pt x="777" y="1141"/>
                    </a:lnTo>
                    <a:cubicBezTo>
                      <a:pt x="822" y="1141"/>
                      <a:pt x="891" y="1118"/>
                      <a:pt x="959" y="1096"/>
                    </a:cubicBezTo>
                    <a:cubicBezTo>
                      <a:pt x="1005" y="1096"/>
                      <a:pt x="1051" y="1073"/>
                      <a:pt x="1119" y="1050"/>
                    </a:cubicBezTo>
                    <a:cubicBezTo>
                      <a:pt x="1188" y="1004"/>
                      <a:pt x="1256" y="959"/>
                      <a:pt x="1302" y="913"/>
                    </a:cubicBezTo>
                    <a:cubicBezTo>
                      <a:pt x="1347" y="867"/>
                      <a:pt x="1393" y="799"/>
                      <a:pt x="1439" y="730"/>
                    </a:cubicBezTo>
                    <a:cubicBezTo>
                      <a:pt x="1461" y="685"/>
                      <a:pt x="1461" y="616"/>
                      <a:pt x="1461" y="594"/>
                    </a:cubicBezTo>
                    <a:cubicBezTo>
                      <a:pt x="1461" y="571"/>
                      <a:pt x="1461" y="525"/>
                      <a:pt x="1439" y="502"/>
                    </a:cubicBezTo>
                    <a:cubicBezTo>
                      <a:pt x="1439" y="457"/>
                      <a:pt x="1416" y="434"/>
                      <a:pt x="1393" y="411"/>
                    </a:cubicBezTo>
                    <a:cubicBezTo>
                      <a:pt x="1279" y="183"/>
                      <a:pt x="1028" y="46"/>
                      <a:pt x="663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6" name="Google Shape;556;p16"/>
              <p:cNvSpPr/>
              <p:nvPr/>
            </p:nvSpPr>
            <p:spPr>
              <a:xfrm>
                <a:off x="1192779" y="499665"/>
                <a:ext cx="60466" cy="602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2230" extrusionOk="0">
                    <a:moveTo>
                      <a:pt x="1164" y="343"/>
                    </a:moveTo>
                    <a:cubicBezTo>
                      <a:pt x="1233" y="343"/>
                      <a:pt x="1301" y="366"/>
                      <a:pt x="1370" y="366"/>
                    </a:cubicBezTo>
                    <a:cubicBezTo>
                      <a:pt x="1415" y="412"/>
                      <a:pt x="1484" y="434"/>
                      <a:pt x="1552" y="457"/>
                    </a:cubicBezTo>
                    <a:cubicBezTo>
                      <a:pt x="1598" y="503"/>
                      <a:pt x="1644" y="548"/>
                      <a:pt x="1712" y="594"/>
                    </a:cubicBezTo>
                    <a:cubicBezTo>
                      <a:pt x="1758" y="663"/>
                      <a:pt x="1780" y="708"/>
                      <a:pt x="1826" y="777"/>
                    </a:cubicBezTo>
                    <a:cubicBezTo>
                      <a:pt x="1849" y="822"/>
                      <a:pt x="1872" y="891"/>
                      <a:pt x="1872" y="936"/>
                    </a:cubicBezTo>
                    <a:cubicBezTo>
                      <a:pt x="1895" y="1028"/>
                      <a:pt x="1895" y="1096"/>
                      <a:pt x="1895" y="1165"/>
                    </a:cubicBezTo>
                    <a:cubicBezTo>
                      <a:pt x="1895" y="1233"/>
                      <a:pt x="1872" y="1302"/>
                      <a:pt x="1849" y="1370"/>
                    </a:cubicBezTo>
                    <a:cubicBezTo>
                      <a:pt x="1826" y="1439"/>
                      <a:pt x="1803" y="1484"/>
                      <a:pt x="1758" y="1553"/>
                    </a:cubicBezTo>
                    <a:cubicBezTo>
                      <a:pt x="1735" y="1621"/>
                      <a:pt x="1689" y="1667"/>
                      <a:pt x="1621" y="1713"/>
                    </a:cubicBezTo>
                    <a:cubicBezTo>
                      <a:pt x="1575" y="1758"/>
                      <a:pt x="1507" y="1804"/>
                      <a:pt x="1461" y="1827"/>
                    </a:cubicBezTo>
                    <a:cubicBezTo>
                      <a:pt x="1392" y="1849"/>
                      <a:pt x="1324" y="1872"/>
                      <a:pt x="1255" y="1895"/>
                    </a:cubicBezTo>
                    <a:lnTo>
                      <a:pt x="1050" y="1895"/>
                    </a:lnTo>
                    <a:cubicBezTo>
                      <a:pt x="982" y="1895"/>
                      <a:pt x="936" y="1895"/>
                      <a:pt x="867" y="1872"/>
                    </a:cubicBezTo>
                    <a:cubicBezTo>
                      <a:pt x="799" y="1849"/>
                      <a:pt x="731" y="1804"/>
                      <a:pt x="685" y="1781"/>
                    </a:cubicBezTo>
                    <a:cubicBezTo>
                      <a:pt x="616" y="1735"/>
                      <a:pt x="571" y="1690"/>
                      <a:pt x="525" y="1644"/>
                    </a:cubicBezTo>
                    <a:cubicBezTo>
                      <a:pt x="525" y="1644"/>
                      <a:pt x="525" y="1644"/>
                      <a:pt x="525" y="1621"/>
                    </a:cubicBezTo>
                    <a:lnTo>
                      <a:pt x="502" y="1621"/>
                    </a:lnTo>
                    <a:cubicBezTo>
                      <a:pt x="479" y="1576"/>
                      <a:pt x="434" y="1530"/>
                      <a:pt x="411" y="1461"/>
                    </a:cubicBezTo>
                    <a:cubicBezTo>
                      <a:pt x="388" y="1439"/>
                      <a:pt x="388" y="1439"/>
                      <a:pt x="388" y="1439"/>
                    </a:cubicBezTo>
                    <a:cubicBezTo>
                      <a:pt x="365" y="1393"/>
                      <a:pt x="365" y="1325"/>
                      <a:pt x="342" y="1279"/>
                    </a:cubicBezTo>
                    <a:cubicBezTo>
                      <a:pt x="342" y="1279"/>
                      <a:pt x="342" y="1256"/>
                      <a:pt x="342" y="1256"/>
                    </a:cubicBezTo>
                    <a:cubicBezTo>
                      <a:pt x="342" y="1256"/>
                      <a:pt x="342" y="1233"/>
                      <a:pt x="342" y="1233"/>
                    </a:cubicBezTo>
                    <a:cubicBezTo>
                      <a:pt x="342" y="1210"/>
                      <a:pt x="320" y="1165"/>
                      <a:pt x="320" y="1142"/>
                    </a:cubicBezTo>
                    <a:cubicBezTo>
                      <a:pt x="320" y="1142"/>
                      <a:pt x="320" y="1119"/>
                      <a:pt x="320" y="1119"/>
                    </a:cubicBezTo>
                    <a:cubicBezTo>
                      <a:pt x="320" y="1096"/>
                      <a:pt x="320" y="1096"/>
                      <a:pt x="320" y="1073"/>
                    </a:cubicBezTo>
                    <a:cubicBezTo>
                      <a:pt x="342" y="1005"/>
                      <a:pt x="342" y="936"/>
                      <a:pt x="365" y="891"/>
                    </a:cubicBezTo>
                    <a:cubicBezTo>
                      <a:pt x="388" y="822"/>
                      <a:pt x="411" y="754"/>
                      <a:pt x="457" y="685"/>
                    </a:cubicBezTo>
                    <a:cubicBezTo>
                      <a:pt x="502" y="640"/>
                      <a:pt x="525" y="594"/>
                      <a:pt x="571" y="548"/>
                    </a:cubicBezTo>
                    <a:cubicBezTo>
                      <a:pt x="639" y="503"/>
                      <a:pt x="708" y="457"/>
                      <a:pt x="753" y="412"/>
                    </a:cubicBezTo>
                    <a:cubicBezTo>
                      <a:pt x="822" y="389"/>
                      <a:pt x="890" y="366"/>
                      <a:pt x="959" y="343"/>
                    </a:cubicBezTo>
                    <a:close/>
                    <a:moveTo>
                      <a:pt x="1096" y="1"/>
                    </a:moveTo>
                    <a:cubicBezTo>
                      <a:pt x="1073" y="1"/>
                      <a:pt x="1050" y="1"/>
                      <a:pt x="1050" y="23"/>
                    </a:cubicBezTo>
                    <a:cubicBezTo>
                      <a:pt x="959" y="23"/>
                      <a:pt x="867" y="46"/>
                      <a:pt x="776" y="69"/>
                    </a:cubicBezTo>
                    <a:cubicBezTo>
                      <a:pt x="685" y="92"/>
                      <a:pt x="594" y="138"/>
                      <a:pt x="525" y="183"/>
                    </a:cubicBezTo>
                    <a:cubicBezTo>
                      <a:pt x="434" y="229"/>
                      <a:pt x="388" y="297"/>
                      <a:pt x="320" y="343"/>
                    </a:cubicBezTo>
                    <a:cubicBezTo>
                      <a:pt x="251" y="412"/>
                      <a:pt x="206" y="480"/>
                      <a:pt x="160" y="571"/>
                    </a:cubicBezTo>
                    <a:cubicBezTo>
                      <a:pt x="91" y="640"/>
                      <a:pt x="69" y="731"/>
                      <a:pt x="46" y="822"/>
                    </a:cubicBezTo>
                    <a:cubicBezTo>
                      <a:pt x="46" y="845"/>
                      <a:pt x="23" y="868"/>
                      <a:pt x="23" y="868"/>
                    </a:cubicBezTo>
                    <a:cubicBezTo>
                      <a:pt x="23" y="936"/>
                      <a:pt x="0" y="1005"/>
                      <a:pt x="0" y="1051"/>
                    </a:cubicBezTo>
                    <a:cubicBezTo>
                      <a:pt x="0" y="1119"/>
                      <a:pt x="0" y="1165"/>
                      <a:pt x="0" y="1210"/>
                    </a:cubicBezTo>
                    <a:cubicBezTo>
                      <a:pt x="0" y="1233"/>
                      <a:pt x="0" y="1233"/>
                      <a:pt x="0" y="1233"/>
                    </a:cubicBezTo>
                    <a:cubicBezTo>
                      <a:pt x="0" y="1279"/>
                      <a:pt x="23" y="1325"/>
                      <a:pt x="23" y="1370"/>
                    </a:cubicBezTo>
                    <a:cubicBezTo>
                      <a:pt x="46" y="1416"/>
                      <a:pt x="69" y="1484"/>
                      <a:pt x="91" y="1553"/>
                    </a:cubicBezTo>
                    <a:cubicBezTo>
                      <a:pt x="114" y="1621"/>
                      <a:pt x="160" y="1713"/>
                      <a:pt x="206" y="1781"/>
                    </a:cubicBezTo>
                    <a:cubicBezTo>
                      <a:pt x="228" y="1804"/>
                      <a:pt x="251" y="1827"/>
                      <a:pt x="274" y="1849"/>
                    </a:cubicBezTo>
                    <a:cubicBezTo>
                      <a:pt x="297" y="1872"/>
                      <a:pt x="297" y="1872"/>
                      <a:pt x="297" y="1895"/>
                    </a:cubicBezTo>
                    <a:cubicBezTo>
                      <a:pt x="320" y="1918"/>
                      <a:pt x="342" y="1941"/>
                      <a:pt x="388" y="1964"/>
                    </a:cubicBezTo>
                    <a:lnTo>
                      <a:pt x="411" y="1964"/>
                    </a:lnTo>
                    <a:cubicBezTo>
                      <a:pt x="502" y="2078"/>
                      <a:pt x="639" y="2146"/>
                      <a:pt x="776" y="2192"/>
                    </a:cubicBezTo>
                    <a:cubicBezTo>
                      <a:pt x="883" y="2219"/>
                      <a:pt x="990" y="2230"/>
                      <a:pt x="1097" y="2230"/>
                    </a:cubicBezTo>
                    <a:cubicBezTo>
                      <a:pt x="1173" y="2230"/>
                      <a:pt x="1248" y="2224"/>
                      <a:pt x="1324" y="2215"/>
                    </a:cubicBezTo>
                    <a:cubicBezTo>
                      <a:pt x="1529" y="2169"/>
                      <a:pt x="1712" y="2078"/>
                      <a:pt x="1849" y="1941"/>
                    </a:cubicBezTo>
                    <a:cubicBezTo>
                      <a:pt x="2009" y="1804"/>
                      <a:pt x="2123" y="1644"/>
                      <a:pt x="2169" y="1461"/>
                    </a:cubicBezTo>
                    <a:cubicBezTo>
                      <a:pt x="2191" y="1370"/>
                      <a:pt x="2214" y="1302"/>
                      <a:pt x="2214" y="1210"/>
                    </a:cubicBezTo>
                    <a:cubicBezTo>
                      <a:pt x="2237" y="1119"/>
                      <a:pt x="2214" y="1005"/>
                      <a:pt x="2191" y="891"/>
                    </a:cubicBezTo>
                    <a:cubicBezTo>
                      <a:pt x="2169" y="731"/>
                      <a:pt x="2100" y="571"/>
                      <a:pt x="1986" y="434"/>
                    </a:cubicBezTo>
                    <a:cubicBezTo>
                      <a:pt x="1872" y="297"/>
                      <a:pt x="1735" y="183"/>
                      <a:pt x="1575" y="115"/>
                    </a:cubicBezTo>
                    <a:cubicBezTo>
                      <a:pt x="1415" y="46"/>
                      <a:pt x="1255" y="1"/>
                      <a:pt x="1096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7" name="Google Shape;557;p16"/>
              <p:cNvSpPr/>
              <p:nvPr/>
            </p:nvSpPr>
            <p:spPr>
              <a:xfrm>
                <a:off x="1237811" y="389220"/>
                <a:ext cx="48762" cy="39788"/>
              </a:xfrm>
              <a:custGeom>
                <a:avLst/>
                <a:gdLst/>
                <a:ahLst/>
                <a:cxnLst/>
                <a:rect l="l" t="t" r="r" b="b"/>
                <a:pathLst>
                  <a:path w="1804" h="1472" extrusionOk="0">
                    <a:moveTo>
                      <a:pt x="913" y="320"/>
                    </a:moveTo>
                    <a:cubicBezTo>
                      <a:pt x="982" y="343"/>
                      <a:pt x="1027" y="343"/>
                      <a:pt x="1096" y="366"/>
                    </a:cubicBezTo>
                    <a:cubicBezTo>
                      <a:pt x="1164" y="389"/>
                      <a:pt x="1210" y="412"/>
                      <a:pt x="1279" y="435"/>
                    </a:cubicBezTo>
                    <a:cubicBezTo>
                      <a:pt x="1324" y="480"/>
                      <a:pt x="1347" y="503"/>
                      <a:pt x="1393" y="549"/>
                    </a:cubicBezTo>
                    <a:cubicBezTo>
                      <a:pt x="1416" y="572"/>
                      <a:pt x="1438" y="594"/>
                      <a:pt x="1461" y="640"/>
                    </a:cubicBezTo>
                    <a:cubicBezTo>
                      <a:pt x="1461" y="663"/>
                      <a:pt x="1484" y="686"/>
                      <a:pt x="1484" y="731"/>
                    </a:cubicBezTo>
                    <a:cubicBezTo>
                      <a:pt x="1484" y="754"/>
                      <a:pt x="1484" y="800"/>
                      <a:pt x="1484" y="845"/>
                    </a:cubicBezTo>
                    <a:cubicBezTo>
                      <a:pt x="1461" y="891"/>
                      <a:pt x="1438" y="914"/>
                      <a:pt x="1438" y="937"/>
                    </a:cubicBezTo>
                    <a:cubicBezTo>
                      <a:pt x="1416" y="960"/>
                      <a:pt x="1393" y="982"/>
                      <a:pt x="1370" y="1005"/>
                    </a:cubicBezTo>
                    <a:cubicBezTo>
                      <a:pt x="1324" y="1028"/>
                      <a:pt x="1301" y="1051"/>
                      <a:pt x="1256" y="1074"/>
                    </a:cubicBezTo>
                    <a:cubicBezTo>
                      <a:pt x="1210" y="1097"/>
                      <a:pt x="1164" y="1119"/>
                      <a:pt x="1096" y="1142"/>
                    </a:cubicBezTo>
                    <a:lnTo>
                      <a:pt x="913" y="1142"/>
                    </a:lnTo>
                    <a:cubicBezTo>
                      <a:pt x="845" y="1142"/>
                      <a:pt x="776" y="1119"/>
                      <a:pt x="708" y="1097"/>
                    </a:cubicBezTo>
                    <a:cubicBezTo>
                      <a:pt x="662" y="1074"/>
                      <a:pt x="594" y="1051"/>
                      <a:pt x="548" y="1028"/>
                    </a:cubicBezTo>
                    <a:cubicBezTo>
                      <a:pt x="503" y="1005"/>
                      <a:pt x="457" y="960"/>
                      <a:pt x="434" y="937"/>
                    </a:cubicBezTo>
                    <a:lnTo>
                      <a:pt x="411" y="914"/>
                    </a:lnTo>
                    <a:cubicBezTo>
                      <a:pt x="388" y="891"/>
                      <a:pt x="388" y="868"/>
                      <a:pt x="366" y="823"/>
                    </a:cubicBezTo>
                    <a:cubicBezTo>
                      <a:pt x="366" y="800"/>
                      <a:pt x="343" y="777"/>
                      <a:pt x="343" y="754"/>
                    </a:cubicBezTo>
                    <a:cubicBezTo>
                      <a:pt x="343" y="731"/>
                      <a:pt x="343" y="709"/>
                      <a:pt x="343" y="686"/>
                    </a:cubicBezTo>
                    <a:cubicBezTo>
                      <a:pt x="343" y="663"/>
                      <a:pt x="343" y="640"/>
                      <a:pt x="343" y="617"/>
                    </a:cubicBezTo>
                    <a:cubicBezTo>
                      <a:pt x="343" y="617"/>
                      <a:pt x="366" y="617"/>
                      <a:pt x="366" y="594"/>
                    </a:cubicBezTo>
                    <a:cubicBezTo>
                      <a:pt x="366" y="594"/>
                      <a:pt x="366" y="594"/>
                      <a:pt x="366" y="572"/>
                    </a:cubicBezTo>
                    <a:cubicBezTo>
                      <a:pt x="366" y="572"/>
                      <a:pt x="388" y="549"/>
                      <a:pt x="388" y="549"/>
                    </a:cubicBezTo>
                    <a:cubicBezTo>
                      <a:pt x="411" y="526"/>
                      <a:pt x="434" y="480"/>
                      <a:pt x="457" y="457"/>
                    </a:cubicBezTo>
                    <a:cubicBezTo>
                      <a:pt x="503" y="435"/>
                      <a:pt x="525" y="412"/>
                      <a:pt x="571" y="389"/>
                    </a:cubicBezTo>
                    <a:cubicBezTo>
                      <a:pt x="617" y="366"/>
                      <a:pt x="662" y="366"/>
                      <a:pt x="708" y="343"/>
                    </a:cubicBezTo>
                    <a:cubicBezTo>
                      <a:pt x="776" y="343"/>
                      <a:pt x="845" y="320"/>
                      <a:pt x="913" y="320"/>
                    </a:cubicBezTo>
                    <a:close/>
                    <a:moveTo>
                      <a:pt x="868" y="1"/>
                    </a:moveTo>
                    <a:cubicBezTo>
                      <a:pt x="731" y="1"/>
                      <a:pt x="594" y="24"/>
                      <a:pt x="457" y="92"/>
                    </a:cubicBezTo>
                    <a:cubicBezTo>
                      <a:pt x="366" y="115"/>
                      <a:pt x="274" y="184"/>
                      <a:pt x="206" y="252"/>
                    </a:cubicBezTo>
                    <a:cubicBezTo>
                      <a:pt x="206" y="252"/>
                      <a:pt x="183" y="275"/>
                      <a:pt x="183" y="275"/>
                    </a:cubicBezTo>
                    <a:cubicBezTo>
                      <a:pt x="183" y="275"/>
                      <a:pt x="160" y="298"/>
                      <a:pt x="160" y="298"/>
                    </a:cubicBezTo>
                    <a:cubicBezTo>
                      <a:pt x="137" y="343"/>
                      <a:pt x="114" y="389"/>
                      <a:pt x="92" y="412"/>
                    </a:cubicBezTo>
                    <a:cubicBezTo>
                      <a:pt x="92" y="435"/>
                      <a:pt x="69" y="435"/>
                      <a:pt x="69" y="435"/>
                    </a:cubicBezTo>
                    <a:cubicBezTo>
                      <a:pt x="46" y="480"/>
                      <a:pt x="46" y="526"/>
                      <a:pt x="23" y="572"/>
                    </a:cubicBezTo>
                    <a:cubicBezTo>
                      <a:pt x="23" y="594"/>
                      <a:pt x="23" y="594"/>
                      <a:pt x="23" y="617"/>
                    </a:cubicBezTo>
                    <a:cubicBezTo>
                      <a:pt x="0" y="731"/>
                      <a:pt x="23" y="845"/>
                      <a:pt x="69" y="960"/>
                    </a:cubicBezTo>
                    <a:cubicBezTo>
                      <a:pt x="92" y="1005"/>
                      <a:pt x="114" y="1028"/>
                      <a:pt x="137" y="1074"/>
                    </a:cubicBezTo>
                    <a:cubicBezTo>
                      <a:pt x="160" y="1119"/>
                      <a:pt x="206" y="1165"/>
                      <a:pt x="251" y="1211"/>
                    </a:cubicBezTo>
                    <a:cubicBezTo>
                      <a:pt x="297" y="1233"/>
                      <a:pt x="320" y="1279"/>
                      <a:pt x="366" y="1302"/>
                    </a:cubicBezTo>
                    <a:cubicBezTo>
                      <a:pt x="388" y="1325"/>
                      <a:pt x="411" y="1325"/>
                      <a:pt x="457" y="1348"/>
                    </a:cubicBezTo>
                    <a:cubicBezTo>
                      <a:pt x="457" y="1348"/>
                      <a:pt x="457" y="1348"/>
                      <a:pt x="480" y="1370"/>
                    </a:cubicBezTo>
                    <a:lnTo>
                      <a:pt x="503" y="1370"/>
                    </a:lnTo>
                    <a:cubicBezTo>
                      <a:pt x="548" y="1393"/>
                      <a:pt x="617" y="1416"/>
                      <a:pt x="662" y="1439"/>
                    </a:cubicBezTo>
                    <a:cubicBezTo>
                      <a:pt x="743" y="1455"/>
                      <a:pt x="835" y="1471"/>
                      <a:pt x="922" y="1471"/>
                    </a:cubicBezTo>
                    <a:cubicBezTo>
                      <a:pt x="959" y="1471"/>
                      <a:pt x="994" y="1468"/>
                      <a:pt x="1027" y="1462"/>
                    </a:cubicBezTo>
                    <a:cubicBezTo>
                      <a:pt x="1187" y="1462"/>
                      <a:pt x="1324" y="1416"/>
                      <a:pt x="1461" y="1348"/>
                    </a:cubicBezTo>
                    <a:cubicBezTo>
                      <a:pt x="1507" y="1302"/>
                      <a:pt x="1552" y="1279"/>
                      <a:pt x="1598" y="1233"/>
                    </a:cubicBezTo>
                    <a:cubicBezTo>
                      <a:pt x="1621" y="1211"/>
                      <a:pt x="1644" y="1188"/>
                      <a:pt x="1667" y="1165"/>
                    </a:cubicBezTo>
                    <a:cubicBezTo>
                      <a:pt x="1689" y="1142"/>
                      <a:pt x="1712" y="1097"/>
                      <a:pt x="1735" y="1051"/>
                    </a:cubicBezTo>
                    <a:cubicBezTo>
                      <a:pt x="1758" y="1005"/>
                      <a:pt x="1781" y="960"/>
                      <a:pt x="1804" y="891"/>
                    </a:cubicBezTo>
                    <a:cubicBezTo>
                      <a:pt x="1804" y="868"/>
                      <a:pt x="1804" y="845"/>
                      <a:pt x="1804" y="823"/>
                    </a:cubicBezTo>
                    <a:cubicBezTo>
                      <a:pt x="1804" y="754"/>
                      <a:pt x="1804" y="709"/>
                      <a:pt x="1804" y="663"/>
                    </a:cubicBezTo>
                    <a:cubicBezTo>
                      <a:pt x="1781" y="594"/>
                      <a:pt x="1758" y="526"/>
                      <a:pt x="1735" y="480"/>
                    </a:cubicBezTo>
                    <a:cubicBezTo>
                      <a:pt x="1689" y="389"/>
                      <a:pt x="1644" y="343"/>
                      <a:pt x="1598" y="275"/>
                    </a:cubicBezTo>
                    <a:cubicBezTo>
                      <a:pt x="1552" y="229"/>
                      <a:pt x="1484" y="184"/>
                      <a:pt x="1438" y="161"/>
                    </a:cubicBezTo>
                    <a:cubicBezTo>
                      <a:pt x="1370" y="115"/>
                      <a:pt x="1301" y="92"/>
                      <a:pt x="1210" y="69"/>
                    </a:cubicBezTo>
                    <a:cubicBezTo>
                      <a:pt x="1096" y="24"/>
                      <a:pt x="982" y="1"/>
                      <a:pt x="868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58" name="Google Shape;558;p16"/>
              <p:cNvSpPr/>
              <p:nvPr/>
            </p:nvSpPr>
            <p:spPr>
              <a:xfrm>
                <a:off x="1403775" y="547184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559" name="Google Shape;559;p16"/>
            <p:cNvGrpSpPr/>
            <p:nvPr/>
          </p:nvGrpSpPr>
          <p:grpSpPr>
            <a:xfrm>
              <a:off x="7437914" y="170991"/>
              <a:ext cx="743477" cy="566995"/>
              <a:chOff x="177221" y="1113333"/>
              <a:chExt cx="2791876" cy="2129160"/>
            </a:xfrm>
          </p:grpSpPr>
          <p:sp>
            <p:nvSpPr>
              <p:cNvPr id="560" name="Google Shape;560;p16"/>
              <p:cNvSpPr/>
              <p:nvPr/>
            </p:nvSpPr>
            <p:spPr>
              <a:xfrm flipH="1">
                <a:off x="177221" y="1113333"/>
                <a:ext cx="2791876" cy="2129160"/>
              </a:xfrm>
              <a:custGeom>
                <a:avLst/>
                <a:gdLst/>
                <a:ahLst/>
                <a:cxnLst/>
                <a:rect l="l" t="t" r="r" b="b"/>
                <a:pathLst>
                  <a:path w="80186" h="61152" extrusionOk="0">
                    <a:moveTo>
                      <a:pt x="12597" y="1"/>
                    </a:moveTo>
                    <a:cubicBezTo>
                      <a:pt x="11984" y="1"/>
                      <a:pt x="11414" y="403"/>
                      <a:pt x="11253" y="1030"/>
                    </a:cubicBezTo>
                    <a:lnTo>
                      <a:pt x="183" y="43736"/>
                    </a:lnTo>
                    <a:cubicBezTo>
                      <a:pt x="0" y="44467"/>
                      <a:pt x="434" y="45220"/>
                      <a:pt x="1164" y="45425"/>
                    </a:cubicBezTo>
                    <a:lnTo>
                      <a:pt x="34877" y="54921"/>
                    </a:lnTo>
                    <a:lnTo>
                      <a:pt x="35334" y="55012"/>
                    </a:lnTo>
                    <a:lnTo>
                      <a:pt x="69823" y="61129"/>
                    </a:lnTo>
                    <a:cubicBezTo>
                      <a:pt x="69906" y="61144"/>
                      <a:pt x="69990" y="61152"/>
                      <a:pt x="70071" y="61152"/>
                    </a:cubicBezTo>
                    <a:cubicBezTo>
                      <a:pt x="70726" y="61152"/>
                      <a:pt x="71301" y="60683"/>
                      <a:pt x="71443" y="60034"/>
                    </a:cubicBezTo>
                    <a:lnTo>
                      <a:pt x="80026" y="16757"/>
                    </a:lnTo>
                    <a:cubicBezTo>
                      <a:pt x="80185" y="15935"/>
                      <a:pt x="79592" y="15159"/>
                      <a:pt x="78770" y="15113"/>
                    </a:cubicBezTo>
                    <a:lnTo>
                      <a:pt x="45034" y="12443"/>
                    </a:lnTo>
                    <a:cubicBezTo>
                      <a:pt x="44897" y="12420"/>
                      <a:pt x="44761" y="12397"/>
                      <a:pt x="44646" y="12352"/>
                    </a:cubicBezTo>
                    <a:lnTo>
                      <a:pt x="13102" y="94"/>
                    </a:lnTo>
                    <a:cubicBezTo>
                      <a:pt x="12935" y="31"/>
                      <a:pt x="12764" y="1"/>
                      <a:pt x="125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1" name="Google Shape;561;p16"/>
              <p:cNvSpPr/>
              <p:nvPr/>
            </p:nvSpPr>
            <p:spPr>
              <a:xfrm flipH="1">
                <a:off x="273387" y="1644265"/>
                <a:ext cx="1455163" cy="1504708"/>
              </a:xfrm>
              <a:custGeom>
                <a:avLst/>
                <a:gdLst/>
                <a:ahLst/>
                <a:cxnLst/>
                <a:rect l="l" t="t" r="r" b="b"/>
                <a:pathLst>
                  <a:path w="41794" h="43217" extrusionOk="0">
                    <a:moveTo>
                      <a:pt x="9515" y="0"/>
                    </a:moveTo>
                    <a:cubicBezTo>
                      <a:pt x="8920" y="0"/>
                      <a:pt x="8419" y="405"/>
                      <a:pt x="8286" y="983"/>
                    </a:cubicBezTo>
                    <a:lnTo>
                      <a:pt x="160" y="37526"/>
                    </a:lnTo>
                    <a:cubicBezTo>
                      <a:pt x="0" y="38234"/>
                      <a:pt x="503" y="38941"/>
                      <a:pt x="1210" y="39033"/>
                    </a:cubicBezTo>
                    <a:lnTo>
                      <a:pt x="33097" y="43210"/>
                    </a:lnTo>
                    <a:cubicBezTo>
                      <a:pt x="33143" y="43214"/>
                      <a:pt x="33189" y="43217"/>
                      <a:pt x="33234" y="43217"/>
                    </a:cubicBezTo>
                    <a:cubicBezTo>
                      <a:pt x="33842" y="43217"/>
                      <a:pt x="34383" y="42798"/>
                      <a:pt x="34489" y="42182"/>
                    </a:cubicBezTo>
                    <a:lnTo>
                      <a:pt x="41657" y="2992"/>
                    </a:lnTo>
                    <a:cubicBezTo>
                      <a:pt x="41794" y="2238"/>
                      <a:pt x="41246" y="1554"/>
                      <a:pt x="40492" y="1508"/>
                    </a:cubicBezTo>
                    <a:lnTo>
                      <a:pt x="9564" y="1"/>
                    </a:lnTo>
                    <a:cubicBezTo>
                      <a:pt x="9548" y="1"/>
                      <a:pt x="9532" y="0"/>
                      <a:pt x="951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2" name="Google Shape;562;p16"/>
              <p:cNvSpPr/>
              <p:nvPr/>
            </p:nvSpPr>
            <p:spPr>
              <a:xfrm flipH="1">
                <a:off x="561084" y="2705676"/>
                <a:ext cx="1169067" cy="458964"/>
              </a:xfrm>
              <a:custGeom>
                <a:avLst/>
                <a:gdLst/>
                <a:ahLst/>
                <a:cxnLst/>
                <a:rect l="l" t="t" r="r" b="b"/>
                <a:pathLst>
                  <a:path w="33577" h="13182" extrusionOk="0">
                    <a:moveTo>
                      <a:pt x="16776" y="1"/>
                    </a:moveTo>
                    <a:cubicBezTo>
                      <a:pt x="9172" y="1"/>
                      <a:pt x="1" y="6607"/>
                      <a:pt x="1" y="6607"/>
                    </a:cubicBezTo>
                    <a:lnTo>
                      <a:pt x="33234" y="13181"/>
                    </a:lnTo>
                    <a:lnTo>
                      <a:pt x="33577" y="11036"/>
                    </a:lnTo>
                    <a:cubicBezTo>
                      <a:pt x="33577" y="11036"/>
                      <a:pt x="26547" y="1449"/>
                      <a:pt x="18649" y="148"/>
                    </a:cubicBezTo>
                    <a:cubicBezTo>
                      <a:pt x="18040" y="47"/>
                      <a:pt x="17414" y="1"/>
                      <a:pt x="16776" y="1"/>
                    </a:cubicBezTo>
                    <a:close/>
                  </a:path>
                </a:pathLst>
              </a:custGeom>
              <a:solidFill>
                <a:srgbClr val="B3B0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3" name="Google Shape;563;p16"/>
              <p:cNvSpPr/>
              <p:nvPr/>
            </p:nvSpPr>
            <p:spPr>
              <a:xfrm flipH="1">
                <a:off x="324255" y="1504055"/>
                <a:ext cx="1405896" cy="1585867"/>
              </a:xfrm>
              <a:custGeom>
                <a:avLst/>
                <a:gdLst/>
                <a:ahLst/>
                <a:cxnLst/>
                <a:rect l="l" t="t" r="r" b="b"/>
                <a:pathLst>
                  <a:path w="40379" h="45548" extrusionOk="0">
                    <a:moveTo>
                      <a:pt x="19480" y="0"/>
                    </a:moveTo>
                    <a:cubicBezTo>
                      <a:pt x="12958" y="0"/>
                      <a:pt x="8629" y="3138"/>
                      <a:pt x="8629" y="3138"/>
                    </a:cubicBezTo>
                    <a:lnTo>
                      <a:pt x="1233" y="35687"/>
                    </a:lnTo>
                    <a:lnTo>
                      <a:pt x="1" y="41119"/>
                    </a:lnTo>
                    <a:cubicBezTo>
                      <a:pt x="5884" y="38633"/>
                      <a:pt x="10954" y="37708"/>
                      <a:pt x="15241" y="37708"/>
                    </a:cubicBezTo>
                    <a:cubicBezTo>
                      <a:pt x="27722" y="37708"/>
                      <a:pt x="33577" y="45548"/>
                      <a:pt x="33577" y="45548"/>
                    </a:cubicBezTo>
                    <a:lnTo>
                      <a:pt x="40379" y="7338"/>
                    </a:lnTo>
                    <a:cubicBezTo>
                      <a:pt x="40379" y="7338"/>
                      <a:pt x="39785" y="7019"/>
                      <a:pt x="36339" y="5466"/>
                    </a:cubicBezTo>
                    <a:cubicBezTo>
                      <a:pt x="34490" y="4645"/>
                      <a:pt x="31842" y="3458"/>
                      <a:pt x="28007" y="1814"/>
                    </a:cubicBezTo>
                    <a:cubicBezTo>
                      <a:pt x="24915" y="480"/>
                      <a:pt x="22030" y="0"/>
                      <a:pt x="19480" y="0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4" name="Google Shape;564;p16"/>
              <p:cNvSpPr/>
              <p:nvPr/>
            </p:nvSpPr>
            <p:spPr>
              <a:xfrm flipH="1">
                <a:off x="1429711" y="1204346"/>
                <a:ext cx="1456764" cy="1778687"/>
              </a:xfrm>
              <a:custGeom>
                <a:avLst/>
                <a:gdLst/>
                <a:ahLst/>
                <a:cxnLst/>
                <a:rect l="l" t="t" r="r" b="b"/>
                <a:pathLst>
                  <a:path w="41840" h="51086" extrusionOk="0">
                    <a:moveTo>
                      <a:pt x="11915" y="0"/>
                    </a:moveTo>
                    <a:cubicBezTo>
                      <a:pt x="11412" y="0"/>
                      <a:pt x="10939" y="321"/>
                      <a:pt x="10797" y="836"/>
                    </a:cubicBezTo>
                    <a:lnTo>
                      <a:pt x="161" y="39479"/>
                    </a:lnTo>
                    <a:cubicBezTo>
                      <a:pt x="1" y="40072"/>
                      <a:pt x="320" y="40666"/>
                      <a:pt x="914" y="40871"/>
                    </a:cubicBezTo>
                    <a:lnTo>
                      <a:pt x="31637" y="51028"/>
                    </a:lnTo>
                    <a:cubicBezTo>
                      <a:pt x="31757" y="51067"/>
                      <a:pt x="31879" y="51086"/>
                      <a:pt x="31999" y="51086"/>
                    </a:cubicBezTo>
                    <a:cubicBezTo>
                      <a:pt x="32515" y="51086"/>
                      <a:pt x="32991" y="50744"/>
                      <a:pt x="33120" y="50207"/>
                    </a:cubicBezTo>
                    <a:lnTo>
                      <a:pt x="41703" y="13572"/>
                    </a:lnTo>
                    <a:cubicBezTo>
                      <a:pt x="41840" y="13024"/>
                      <a:pt x="41566" y="12477"/>
                      <a:pt x="41041" y="12248"/>
                    </a:cubicBezTo>
                    <a:lnTo>
                      <a:pt x="12349" y="83"/>
                    </a:lnTo>
                    <a:cubicBezTo>
                      <a:pt x="12207" y="27"/>
                      <a:pt x="12060" y="0"/>
                      <a:pt x="1191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5" name="Google Shape;565;p16"/>
              <p:cNvSpPr/>
              <p:nvPr/>
            </p:nvSpPr>
            <p:spPr>
              <a:xfrm flipH="1">
                <a:off x="1722178" y="2433787"/>
                <a:ext cx="1141248" cy="503566"/>
              </a:xfrm>
              <a:custGeom>
                <a:avLst/>
                <a:gdLst/>
                <a:ahLst/>
                <a:cxnLst/>
                <a:rect l="l" t="t" r="r" b="b"/>
                <a:pathLst>
                  <a:path w="32778" h="14463" extrusionOk="0">
                    <a:moveTo>
                      <a:pt x="14741" y="1"/>
                    </a:moveTo>
                    <a:cubicBezTo>
                      <a:pt x="7877" y="1"/>
                      <a:pt x="594" y="3871"/>
                      <a:pt x="594" y="3871"/>
                    </a:cubicBezTo>
                    <a:lnTo>
                      <a:pt x="1" y="5948"/>
                    </a:lnTo>
                    <a:lnTo>
                      <a:pt x="32778" y="14462"/>
                    </a:lnTo>
                    <a:cubicBezTo>
                      <a:pt x="32778" y="14462"/>
                      <a:pt x="26455" y="2798"/>
                      <a:pt x="18786" y="539"/>
                    </a:cubicBezTo>
                    <a:cubicBezTo>
                      <a:pt x="17497" y="159"/>
                      <a:pt x="16127" y="1"/>
                      <a:pt x="14741" y="1"/>
                    </a:cubicBezTo>
                    <a:close/>
                  </a:path>
                </a:pathLst>
              </a:custGeom>
              <a:solidFill>
                <a:srgbClr val="B3B0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6" name="Google Shape;566;p16"/>
              <p:cNvSpPr/>
              <p:nvPr/>
            </p:nvSpPr>
            <p:spPr>
              <a:xfrm flipH="1">
                <a:off x="1418569" y="1267226"/>
                <a:ext cx="1424175" cy="1670126"/>
              </a:xfrm>
              <a:custGeom>
                <a:avLst/>
                <a:gdLst/>
                <a:ahLst/>
                <a:cxnLst/>
                <a:rect l="l" t="t" r="r" b="b"/>
                <a:pathLst>
                  <a:path w="40904" h="47968" extrusionOk="0">
                    <a:moveTo>
                      <a:pt x="11226" y="0"/>
                    </a:moveTo>
                    <a:cubicBezTo>
                      <a:pt x="10652" y="0"/>
                      <a:pt x="10500" y="11"/>
                      <a:pt x="10500" y="11"/>
                    </a:cubicBezTo>
                    <a:lnTo>
                      <a:pt x="1210" y="33085"/>
                    </a:lnTo>
                    <a:lnTo>
                      <a:pt x="0" y="37376"/>
                    </a:lnTo>
                    <a:cubicBezTo>
                      <a:pt x="0" y="37376"/>
                      <a:pt x="3398" y="35613"/>
                      <a:pt x="8691" y="35613"/>
                    </a:cubicBezTo>
                    <a:cubicBezTo>
                      <a:pt x="14777" y="35613"/>
                      <a:pt x="23370" y="37944"/>
                      <a:pt x="32184" y="47967"/>
                    </a:cubicBezTo>
                    <a:lnTo>
                      <a:pt x="40903" y="10009"/>
                    </a:lnTo>
                    <a:cubicBezTo>
                      <a:pt x="40903" y="10009"/>
                      <a:pt x="39191" y="6813"/>
                      <a:pt x="35288" y="4097"/>
                    </a:cubicBezTo>
                    <a:cubicBezTo>
                      <a:pt x="32595" y="2248"/>
                      <a:pt x="28897" y="605"/>
                      <a:pt x="24035" y="399"/>
                    </a:cubicBezTo>
                    <a:cubicBezTo>
                      <a:pt x="15797" y="54"/>
                      <a:pt x="12489" y="0"/>
                      <a:pt x="11226" y="0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7" name="Google Shape;567;p16"/>
              <p:cNvSpPr/>
              <p:nvPr/>
            </p:nvSpPr>
            <p:spPr>
              <a:xfrm flipH="1">
                <a:off x="1722178" y="2573718"/>
                <a:ext cx="1133275" cy="363634"/>
              </a:xfrm>
              <a:custGeom>
                <a:avLst/>
                <a:gdLst/>
                <a:ahLst/>
                <a:cxnLst/>
                <a:rect l="l" t="t" r="r" b="b"/>
                <a:pathLst>
                  <a:path w="32549" h="10444" extrusionOk="0">
                    <a:moveTo>
                      <a:pt x="7968" y="0"/>
                    </a:moveTo>
                    <a:cubicBezTo>
                      <a:pt x="6749" y="0"/>
                      <a:pt x="5539" y="85"/>
                      <a:pt x="4314" y="217"/>
                    </a:cubicBezTo>
                    <a:cubicBezTo>
                      <a:pt x="2853" y="423"/>
                      <a:pt x="1392" y="651"/>
                      <a:pt x="0" y="1130"/>
                    </a:cubicBezTo>
                    <a:cubicBezTo>
                      <a:pt x="2202" y="624"/>
                      <a:pt x="4444" y="411"/>
                      <a:pt x="6676" y="411"/>
                    </a:cubicBezTo>
                    <a:cubicBezTo>
                      <a:pt x="7358" y="411"/>
                      <a:pt x="8040" y="431"/>
                      <a:pt x="8719" y="468"/>
                    </a:cubicBezTo>
                    <a:cubicBezTo>
                      <a:pt x="11641" y="651"/>
                      <a:pt x="14540" y="1108"/>
                      <a:pt x="17325" y="1998"/>
                    </a:cubicBezTo>
                    <a:cubicBezTo>
                      <a:pt x="18032" y="2180"/>
                      <a:pt x="18694" y="2454"/>
                      <a:pt x="19379" y="2705"/>
                    </a:cubicBezTo>
                    <a:lnTo>
                      <a:pt x="20406" y="3071"/>
                    </a:lnTo>
                    <a:cubicBezTo>
                      <a:pt x="20748" y="3185"/>
                      <a:pt x="21091" y="3344"/>
                      <a:pt x="21410" y="3504"/>
                    </a:cubicBezTo>
                    <a:lnTo>
                      <a:pt x="23419" y="4394"/>
                    </a:lnTo>
                    <a:cubicBezTo>
                      <a:pt x="24035" y="4760"/>
                      <a:pt x="24697" y="5102"/>
                      <a:pt x="25336" y="5467"/>
                    </a:cubicBezTo>
                    <a:lnTo>
                      <a:pt x="26295" y="5992"/>
                    </a:lnTo>
                    <a:cubicBezTo>
                      <a:pt x="26614" y="6175"/>
                      <a:pt x="26911" y="6380"/>
                      <a:pt x="27208" y="6586"/>
                    </a:cubicBezTo>
                    <a:lnTo>
                      <a:pt x="29034" y="7795"/>
                    </a:lnTo>
                    <a:cubicBezTo>
                      <a:pt x="30244" y="8617"/>
                      <a:pt x="31362" y="9576"/>
                      <a:pt x="32549" y="10443"/>
                    </a:cubicBezTo>
                    <a:lnTo>
                      <a:pt x="30906" y="8982"/>
                    </a:lnTo>
                    <a:lnTo>
                      <a:pt x="30061" y="8252"/>
                    </a:lnTo>
                    <a:cubicBezTo>
                      <a:pt x="29787" y="8001"/>
                      <a:pt x="29513" y="7773"/>
                      <a:pt x="29217" y="7567"/>
                    </a:cubicBezTo>
                    <a:lnTo>
                      <a:pt x="27413" y="6266"/>
                    </a:lnTo>
                    <a:cubicBezTo>
                      <a:pt x="27117" y="6061"/>
                      <a:pt x="26820" y="5832"/>
                      <a:pt x="26523" y="5627"/>
                    </a:cubicBezTo>
                    <a:lnTo>
                      <a:pt x="25564" y="5056"/>
                    </a:lnTo>
                    <a:cubicBezTo>
                      <a:pt x="24925" y="4691"/>
                      <a:pt x="24286" y="4303"/>
                      <a:pt x="23647" y="3938"/>
                    </a:cubicBezTo>
                    <a:lnTo>
                      <a:pt x="21639" y="3002"/>
                    </a:lnTo>
                    <a:cubicBezTo>
                      <a:pt x="21296" y="2865"/>
                      <a:pt x="20977" y="2683"/>
                      <a:pt x="20634" y="2546"/>
                    </a:cubicBezTo>
                    <a:lnTo>
                      <a:pt x="19584" y="2158"/>
                    </a:lnTo>
                    <a:cubicBezTo>
                      <a:pt x="18877" y="1929"/>
                      <a:pt x="18215" y="1610"/>
                      <a:pt x="17484" y="1427"/>
                    </a:cubicBezTo>
                    <a:lnTo>
                      <a:pt x="15339" y="856"/>
                    </a:lnTo>
                    <a:cubicBezTo>
                      <a:pt x="14608" y="697"/>
                      <a:pt x="13878" y="583"/>
                      <a:pt x="13170" y="446"/>
                    </a:cubicBezTo>
                    <a:lnTo>
                      <a:pt x="12623" y="332"/>
                    </a:lnTo>
                    <a:lnTo>
                      <a:pt x="12052" y="286"/>
                    </a:lnTo>
                    <a:lnTo>
                      <a:pt x="10956" y="149"/>
                    </a:lnTo>
                    <a:cubicBezTo>
                      <a:pt x="10226" y="58"/>
                      <a:pt x="9473" y="58"/>
                      <a:pt x="8742" y="12"/>
                    </a:cubicBezTo>
                    <a:cubicBezTo>
                      <a:pt x="8484" y="4"/>
                      <a:pt x="8226" y="0"/>
                      <a:pt x="7968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8" name="Google Shape;568;p16"/>
              <p:cNvSpPr/>
              <p:nvPr/>
            </p:nvSpPr>
            <p:spPr>
              <a:xfrm flipH="1">
                <a:off x="1921647" y="2639140"/>
                <a:ext cx="727999" cy="218724"/>
              </a:xfrm>
              <a:custGeom>
                <a:avLst/>
                <a:gdLst/>
                <a:ahLst/>
                <a:cxnLst/>
                <a:rect l="l" t="t" r="r" b="b"/>
                <a:pathLst>
                  <a:path w="20909" h="6282" extrusionOk="0">
                    <a:moveTo>
                      <a:pt x="1651" y="1"/>
                    </a:moveTo>
                    <a:cubicBezTo>
                      <a:pt x="1101" y="1"/>
                      <a:pt x="551" y="16"/>
                      <a:pt x="1" y="50"/>
                    </a:cubicBezTo>
                    <a:cubicBezTo>
                      <a:pt x="914" y="119"/>
                      <a:pt x="1850" y="187"/>
                      <a:pt x="2763" y="301"/>
                    </a:cubicBezTo>
                    <a:cubicBezTo>
                      <a:pt x="3676" y="415"/>
                      <a:pt x="4589" y="552"/>
                      <a:pt x="5479" y="689"/>
                    </a:cubicBezTo>
                    <a:cubicBezTo>
                      <a:pt x="7305" y="1009"/>
                      <a:pt x="9085" y="1397"/>
                      <a:pt x="10843" y="1899"/>
                    </a:cubicBezTo>
                    <a:cubicBezTo>
                      <a:pt x="12623" y="2378"/>
                      <a:pt x="14335" y="3018"/>
                      <a:pt x="16024" y="3748"/>
                    </a:cubicBezTo>
                    <a:lnTo>
                      <a:pt x="17280" y="4296"/>
                    </a:lnTo>
                    <a:lnTo>
                      <a:pt x="18512" y="4935"/>
                    </a:lnTo>
                    <a:lnTo>
                      <a:pt x="19128" y="5232"/>
                    </a:lnTo>
                    <a:lnTo>
                      <a:pt x="19722" y="5597"/>
                    </a:lnTo>
                    <a:cubicBezTo>
                      <a:pt x="20110" y="5825"/>
                      <a:pt x="20521" y="6053"/>
                      <a:pt x="20909" y="6282"/>
                    </a:cubicBezTo>
                    <a:cubicBezTo>
                      <a:pt x="19448" y="5163"/>
                      <a:pt x="17896" y="4113"/>
                      <a:pt x="16207" y="3314"/>
                    </a:cubicBezTo>
                    <a:cubicBezTo>
                      <a:pt x="14541" y="2493"/>
                      <a:pt x="12806" y="1831"/>
                      <a:pt x="11003" y="1328"/>
                    </a:cubicBezTo>
                    <a:cubicBezTo>
                      <a:pt x="9222" y="849"/>
                      <a:pt x="7396" y="461"/>
                      <a:pt x="5547" y="233"/>
                    </a:cubicBezTo>
                    <a:cubicBezTo>
                      <a:pt x="4248" y="89"/>
                      <a:pt x="2950" y="1"/>
                      <a:pt x="1651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69" name="Google Shape;569;p16"/>
              <p:cNvSpPr/>
              <p:nvPr/>
            </p:nvSpPr>
            <p:spPr>
              <a:xfrm flipH="1">
                <a:off x="568221" y="2866568"/>
                <a:ext cx="1161930" cy="269453"/>
              </a:xfrm>
              <a:custGeom>
                <a:avLst/>
                <a:gdLst/>
                <a:ahLst/>
                <a:cxnLst/>
                <a:rect l="l" t="t" r="r" b="b"/>
                <a:pathLst>
                  <a:path w="33372" h="7739" extrusionOk="0">
                    <a:moveTo>
                      <a:pt x="10843" y="1"/>
                    </a:moveTo>
                    <a:cubicBezTo>
                      <a:pt x="10112" y="46"/>
                      <a:pt x="9382" y="115"/>
                      <a:pt x="8629" y="183"/>
                    </a:cubicBezTo>
                    <a:lnTo>
                      <a:pt x="7533" y="275"/>
                    </a:lnTo>
                    <a:cubicBezTo>
                      <a:pt x="7168" y="320"/>
                      <a:pt x="6803" y="389"/>
                      <a:pt x="6437" y="457"/>
                    </a:cubicBezTo>
                    <a:lnTo>
                      <a:pt x="4269" y="822"/>
                    </a:lnTo>
                    <a:cubicBezTo>
                      <a:pt x="3904" y="891"/>
                      <a:pt x="3539" y="982"/>
                      <a:pt x="3196" y="1096"/>
                    </a:cubicBezTo>
                    <a:lnTo>
                      <a:pt x="2123" y="1393"/>
                    </a:lnTo>
                    <a:lnTo>
                      <a:pt x="1" y="1986"/>
                    </a:lnTo>
                    <a:cubicBezTo>
                      <a:pt x="1439" y="1713"/>
                      <a:pt x="2877" y="1347"/>
                      <a:pt x="4315" y="1119"/>
                    </a:cubicBezTo>
                    <a:lnTo>
                      <a:pt x="6483" y="822"/>
                    </a:lnTo>
                    <a:cubicBezTo>
                      <a:pt x="6848" y="777"/>
                      <a:pt x="7214" y="708"/>
                      <a:pt x="7579" y="685"/>
                    </a:cubicBezTo>
                    <a:lnTo>
                      <a:pt x="8674" y="640"/>
                    </a:lnTo>
                    <a:cubicBezTo>
                      <a:pt x="9405" y="594"/>
                      <a:pt x="10135" y="548"/>
                      <a:pt x="10866" y="503"/>
                    </a:cubicBezTo>
                    <a:lnTo>
                      <a:pt x="13057" y="571"/>
                    </a:lnTo>
                    <a:cubicBezTo>
                      <a:pt x="13422" y="571"/>
                      <a:pt x="13787" y="571"/>
                      <a:pt x="14130" y="594"/>
                    </a:cubicBezTo>
                    <a:lnTo>
                      <a:pt x="15225" y="731"/>
                    </a:lnTo>
                    <a:cubicBezTo>
                      <a:pt x="15956" y="822"/>
                      <a:pt x="16686" y="845"/>
                      <a:pt x="17394" y="982"/>
                    </a:cubicBezTo>
                    <a:cubicBezTo>
                      <a:pt x="20292" y="1393"/>
                      <a:pt x="23100" y="2260"/>
                      <a:pt x="25793" y="3356"/>
                    </a:cubicBezTo>
                    <a:cubicBezTo>
                      <a:pt x="28487" y="4474"/>
                      <a:pt x="31066" y="5890"/>
                      <a:pt x="33371" y="7738"/>
                    </a:cubicBezTo>
                    <a:cubicBezTo>
                      <a:pt x="32321" y="6711"/>
                      <a:pt x="31112" y="5844"/>
                      <a:pt x="29879" y="5022"/>
                    </a:cubicBezTo>
                    <a:cubicBezTo>
                      <a:pt x="28624" y="4246"/>
                      <a:pt x="27323" y="3539"/>
                      <a:pt x="25976" y="2945"/>
                    </a:cubicBezTo>
                    <a:cubicBezTo>
                      <a:pt x="25291" y="2648"/>
                      <a:pt x="24629" y="2306"/>
                      <a:pt x="23922" y="2101"/>
                    </a:cubicBezTo>
                    <a:lnTo>
                      <a:pt x="22872" y="1735"/>
                    </a:lnTo>
                    <a:lnTo>
                      <a:pt x="22347" y="1553"/>
                    </a:lnTo>
                    <a:lnTo>
                      <a:pt x="21822" y="1393"/>
                    </a:lnTo>
                    <a:cubicBezTo>
                      <a:pt x="21091" y="1210"/>
                      <a:pt x="20384" y="1005"/>
                      <a:pt x="19676" y="822"/>
                    </a:cubicBezTo>
                    <a:lnTo>
                      <a:pt x="17485" y="412"/>
                    </a:lnTo>
                    <a:cubicBezTo>
                      <a:pt x="16755" y="275"/>
                      <a:pt x="16024" y="252"/>
                      <a:pt x="15271" y="160"/>
                    </a:cubicBezTo>
                    <a:lnTo>
                      <a:pt x="14175" y="46"/>
                    </a:lnTo>
                    <a:cubicBezTo>
                      <a:pt x="13810" y="23"/>
                      <a:pt x="13445" y="23"/>
                      <a:pt x="13057" y="23"/>
                    </a:cubicBezTo>
                    <a:lnTo>
                      <a:pt x="10843" y="1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0" name="Google Shape;570;p16"/>
              <p:cNvSpPr/>
              <p:nvPr/>
            </p:nvSpPr>
            <p:spPr>
              <a:xfrm flipH="1">
                <a:off x="766124" y="2928508"/>
                <a:ext cx="750247" cy="143135"/>
              </a:xfrm>
              <a:custGeom>
                <a:avLst/>
                <a:gdLst/>
                <a:ahLst/>
                <a:cxnLst/>
                <a:rect l="l" t="t" r="r" b="b"/>
                <a:pathLst>
                  <a:path w="21548" h="4111" extrusionOk="0">
                    <a:moveTo>
                      <a:pt x="5308" y="1"/>
                    </a:moveTo>
                    <a:cubicBezTo>
                      <a:pt x="3530" y="1"/>
                      <a:pt x="1734" y="268"/>
                      <a:pt x="1" y="641"/>
                    </a:cubicBezTo>
                    <a:cubicBezTo>
                      <a:pt x="480" y="595"/>
                      <a:pt x="937" y="573"/>
                      <a:pt x="1393" y="527"/>
                    </a:cubicBezTo>
                    <a:lnTo>
                      <a:pt x="2078" y="459"/>
                    </a:lnTo>
                    <a:lnTo>
                      <a:pt x="2763" y="459"/>
                    </a:lnTo>
                    <a:lnTo>
                      <a:pt x="4155" y="413"/>
                    </a:lnTo>
                    <a:lnTo>
                      <a:pt x="5524" y="459"/>
                    </a:lnTo>
                    <a:cubicBezTo>
                      <a:pt x="7351" y="550"/>
                      <a:pt x="9177" y="732"/>
                      <a:pt x="10980" y="1075"/>
                    </a:cubicBezTo>
                    <a:cubicBezTo>
                      <a:pt x="12783" y="1372"/>
                      <a:pt x="14563" y="1805"/>
                      <a:pt x="16344" y="2307"/>
                    </a:cubicBezTo>
                    <a:cubicBezTo>
                      <a:pt x="17211" y="2558"/>
                      <a:pt x="18101" y="2832"/>
                      <a:pt x="18969" y="3129"/>
                    </a:cubicBezTo>
                    <a:cubicBezTo>
                      <a:pt x="19836" y="3426"/>
                      <a:pt x="20703" y="3768"/>
                      <a:pt x="21548" y="4111"/>
                    </a:cubicBezTo>
                    <a:cubicBezTo>
                      <a:pt x="19950" y="3198"/>
                      <a:pt x="18215" y="2467"/>
                      <a:pt x="16481" y="1874"/>
                    </a:cubicBezTo>
                    <a:cubicBezTo>
                      <a:pt x="14723" y="1257"/>
                      <a:pt x="12920" y="801"/>
                      <a:pt x="11071" y="481"/>
                    </a:cubicBezTo>
                    <a:cubicBezTo>
                      <a:pt x="9245" y="162"/>
                      <a:pt x="7396" y="2"/>
                      <a:pt x="5524" y="2"/>
                    </a:cubicBezTo>
                    <a:cubicBezTo>
                      <a:pt x="5453" y="1"/>
                      <a:pt x="5380" y="1"/>
                      <a:pt x="5308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1" name="Google Shape;571;p16"/>
              <p:cNvSpPr/>
              <p:nvPr/>
            </p:nvSpPr>
            <p:spPr>
              <a:xfrm flipH="1">
                <a:off x="1517903" y="1370808"/>
                <a:ext cx="881405" cy="279863"/>
              </a:xfrm>
              <a:custGeom>
                <a:avLst/>
                <a:gdLst/>
                <a:ahLst/>
                <a:cxnLst/>
                <a:rect l="l" t="t" r="r" b="b"/>
                <a:pathLst>
                  <a:path w="25315" h="8038" extrusionOk="0">
                    <a:moveTo>
                      <a:pt x="6318" y="0"/>
                    </a:moveTo>
                    <a:cubicBezTo>
                      <a:pt x="4209" y="0"/>
                      <a:pt x="2086" y="102"/>
                      <a:pt x="1" y="392"/>
                    </a:cubicBezTo>
                    <a:cubicBezTo>
                      <a:pt x="804" y="376"/>
                      <a:pt x="1607" y="349"/>
                      <a:pt x="2410" y="349"/>
                    </a:cubicBezTo>
                    <a:cubicBezTo>
                      <a:pt x="2771" y="349"/>
                      <a:pt x="3132" y="355"/>
                      <a:pt x="3493" y="369"/>
                    </a:cubicBezTo>
                    <a:cubicBezTo>
                      <a:pt x="4657" y="369"/>
                      <a:pt x="5798" y="392"/>
                      <a:pt x="6963" y="460"/>
                    </a:cubicBezTo>
                    <a:cubicBezTo>
                      <a:pt x="9268" y="620"/>
                      <a:pt x="11573" y="825"/>
                      <a:pt x="13810" y="1305"/>
                    </a:cubicBezTo>
                    <a:cubicBezTo>
                      <a:pt x="16070" y="1715"/>
                      <a:pt x="18307" y="2400"/>
                      <a:pt x="20338" y="3427"/>
                    </a:cubicBezTo>
                    <a:cubicBezTo>
                      <a:pt x="22370" y="4454"/>
                      <a:pt x="24196" y="5984"/>
                      <a:pt x="25314" y="8038"/>
                    </a:cubicBezTo>
                    <a:cubicBezTo>
                      <a:pt x="24880" y="6965"/>
                      <a:pt x="24196" y="5984"/>
                      <a:pt x="23374" y="5139"/>
                    </a:cubicBezTo>
                    <a:cubicBezTo>
                      <a:pt x="22552" y="4295"/>
                      <a:pt x="21594" y="3610"/>
                      <a:pt x="20566" y="3016"/>
                    </a:cubicBezTo>
                    <a:cubicBezTo>
                      <a:pt x="18489" y="1875"/>
                      <a:pt x="16230" y="1190"/>
                      <a:pt x="13947" y="711"/>
                    </a:cubicBezTo>
                    <a:cubicBezTo>
                      <a:pt x="11642" y="300"/>
                      <a:pt x="9314" y="49"/>
                      <a:pt x="6985" y="4"/>
                    </a:cubicBezTo>
                    <a:cubicBezTo>
                      <a:pt x="6763" y="1"/>
                      <a:pt x="6541" y="0"/>
                      <a:pt x="6318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2" name="Google Shape;572;p16"/>
              <p:cNvSpPr/>
              <p:nvPr/>
            </p:nvSpPr>
            <p:spPr>
              <a:xfrm flipH="1">
                <a:off x="1548926" y="1490789"/>
                <a:ext cx="880569" cy="279898"/>
              </a:xfrm>
              <a:custGeom>
                <a:avLst/>
                <a:gdLst/>
                <a:ahLst/>
                <a:cxnLst/>
                <a:rect l="l" t="t" r="r" b="b"/>
                <a:pathLst>
                  <a:path w="25291" h="8039" extrusionOk="0">
                    <a:moveTo>
                      <a:pt x="6296" y="1"/>
                    </a:moveTo>
                    <a:cubicBezTo>
                      <a:pt x="4190" y="1"/>
                      <a:pt x="2086" y="103"/>
                      <a:pt x="0" y="392"/>
                    </a:cubicBezTo>
                    <a:cubicBezTo>
                      <a:pt x="942" y="374"/>
                      <a:pt x="1869" y="340"/>
                      <a:pt x="2805" y="340"/>
                    </a:cubicBezTo>
                    <a:cubicBezTo>
                      <a:pt x="3026" y="340"/>
                      <a:pt x="3248" y="342"/>
                      <a:pt x="3470" y="347"/>
                    </a:cubicBezTo>
                    <a:cubicBezTo>
                      <a:pt x="4634" y="369"/>
                      <a:pt x="5798" y="392"/>
                      <a:pt x="6939" y="461"/>
                    </a:cubicBezTo>
                    <a:cubicBezTo>
                      <a:pt x="9245" y="598"/>
                      <a:pt x="11550" y="826"/>
                      <a:pt x="13810" y="1305"/>
                    </a:cubicBezTo>
                    <a:cubicBezTo>
                      <a:pt x="16069" y="1716"/>
                      <a:pt x="18284" y="2401"/>
                      <a:pt x="20315" y="3428"/>
                    </a:cubicBezTo>
                    <a:cubicBezTo>
                      <a:pt x="22346" y="4455"/>
                      <a:pt x="24195" y="5984"/>
                      <a:pt x="25291" y="8039"/>
                    </a:cubicBezTo>
                    <a:cubicBezTo>
                      <a:pt x="24857" y="6966"/>
                      <a:pt x="24172" y="5984"/>
                      <a:pt x="23351" y="5140"/>
                    </a:cubicBezTo>
                    <a:cubicBezTo>
                      <a:pt x="22529" y="4295"/>
                      <a:pt x="21570" y="3611"/>
                      <a:pt x="20543" y="3017"/>
                    </a:cubicBezTo>
                    <a:cubicBezTo>
                      <a:pt x="18489" y="1876"/>
                      <a:pt x="16206" y="1191"/>
                      <a:pt x="13924" y="712"/>
                    </a:cubicBezTo>
                    <a:cubicBezTo>
                      <a:pt x="11619" y="278"/>
                      <a:pt x="9290" y="50"/>
                      <a:pt x="6962" y="4"/>
                    </a:cubicBezTo>
                    <a:cubicBezTo>
                      <a:pt x="6740" y="2"/>
                      <a:pt x="6518" y="1"/>
                      <a:pt x="6296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3" name="Google Shape;573;p16"/>
              <p:cNvSpPr/>
              <p:nvPr/>
            </p:nvSpPr>
            <p:spPr>
              <a:xfrm flipH="1">
                <a:off x="1579913" y="1610805"/>
                <a:ext cx="880569" cy="279898"/>
              </a:xfrm>
              <a:custGeom>
                <a:avLst/>
                <a:gdLst/>
                <a:ahLst/>
                <a:cxnLst/>
                <a:rect l="l" t="t" r="r" b="b"/>
                <a:pathLst>
                  <a:path w="25291" h="8039" extrusionOk="0">
                    <a:moveTo>
                      <a:pt x="6295" y="0"/>
                    </a:moveTo>
                    <a:cubicBezTo>
                      <a:pt x="4190" y="0"/>
                      <a:pt x="2086" y="103"/>
                      <a:pt x="0" y="392"/>
                    </a:cubicBezTo>
                    <a:cubicBezTo>
                      <a:pt x="852" y="358"/>
                      <a:pt x="1705" y="337"/>
                      <a:pt x="2548" y="337"/>
                    </a:cubicBezTo>
                    <a:cubicBezTo>
                      <a:pt x="2856" y="337"/>
                      <a:pt x="3164" y="340"/>
                      <a:pt x="3470" y="346"/>
                    </a:cubicBezTo>
                    <a:cubicBezTo>
                      <a:pt x="4634" y="369"/>
                      <a:pt x="5798" y="392"/>
                      <a:pt x="6939" y="460"/>
                    </a:cubicBezTo>
                    <a:cubicBezTo>
                      <a:pt x="9245" y="597"/>
                      <a:pt x="11550" y="825"/>
                      <a:pt x="13810" y="1305"/>
                    </a:cubicBezTo>
                    <a:cubicBezTo>
                      <a:pt x="16069" y="1716"/>
                      <a:pt x="18283" y="2400"/>
                      <a:pt x="20338" y="3428"/>
                    </a:cubicBezTo>
                    <a:cubicBezTo>
                      <a:pt x="22369" y="4455"/>
                      <a:pt x="24195" y="5984"/>
                      <a:pt x="25291" y="8038"/>
                    </a:cubicBezTo>
                    <a:cubicBezTo>
                      <a:pt x="24857" y="6965"/>
                      <a:pt x="24172" y="5984"/>
                      <a:pt x="23351" y="5139"/>
                    </a:cubicBezTo>
                    <a:cubicBezTo>
                      <a:pt x="22529" y="4295"/>
                      <a:pt x="21570" y="3587"/>
                      <a:pt x="20543" y="3017"/>
                    </a:cubicBezTo>
                    <a:cubicBezTo>
                      <a:pt x="18489" y="1875"/>
                      <a:pt x="16206" y="1191"/>
                      <a:pt x="13924" y="711"/>
                    </a:cubicBezTo>
                    <a:cubicBezTo>
                      <a:pt x="11618" y="278"/>
                      <a:pt x="9290" y="49"/>
                      <a:pt x="6962" y="4"/>
                    </a:cubicBezTo>
                    <a:cubicBezTo>
                      <a:pt x="6740" y="2"/>
                      <a:pt x="6518" y="0"/>
                      <a:pt x="6295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4" name="Google Shape;574;p16"/>
              <p:cNvSpPr/>
              <p:nvPr/>
            </p:nvSpPr>
            <p:spPr>
              <a:xfrm flipH="1">
                <a:off x="1610100" y="1730821"/>
                <a:ext cx="881370" cy="279863"/>
              </a:xfrm>
              <a:custGeom>
                <a:avLst/>
                <a:gdLst/>
                <a:ahLst/>
                <a:cxnLst/>
                <a:rect l="l" t="t" r="r" b="b"/>
                <a:pathLst>
                  <a:path w="25314" h="8038" extrusionOk="0">
                    <a:moveTo>
                      <a:pt x="6295" y="0"/>
                    </a:moveTo>
                    <a:cubicBezTo>
                      <a:pt x="4189" y="0"/>
                      <a:pt x="2085" y="102"/>
                      <a:pt x="0" y="391"/>
                    </a:cubicBezTo>
                    <a:cubicBezTo>
                      <a:pt x="852" y="358"/>
                      <a:pt x="1704" y="337"/>
                      <a:pt x="2557" y="337"/>
                    </a:cubicBezTo>
                    <a:cubicBezTo>
                      <a:pt x="2869" y="337"/>
                      <a:pt x="3180" y="340"/>
                      <a:pt x="3492" y="346"/>
                    </a:cubicBezTo>
                    <a:cubicBezTo>
                      <a:pt x="4634" y="369"/>
                      <a:pt x="5798" y="391"/>
                      <a:pt x="6962" y="460"/>
                    </a:cubicBezTo>
                    <a:cubicBezTo>
                      <a:pt x="9267" y="597"/>
                      <a:pt x="11550" y="825"/>
                      <a:pt x="13809" y="1304"/>
                    </a:cubicBezTo>
                    <a:cubicBezTo>
                      <a:pt x="16069" y="1715"/>
                      <a:pt x="18283" y="2400"/>
                      <a:pt x="20337" y="3427"/>
                    </a:cubicBezTo>
                    <a:cubicBezTo>
                      <a:pt x="22369" y="4454"/>
                      <a:pt x="24195" y="5984"/>
                      <a:pt x="25313" y="8038"/>
                    </a:cubicBezTo>
                    <a:cubicBezTo>
                      <a:pt x="24857" y="6942"/>
                      <a:pt x="24172" y="5984"/>
                      <a:pt x="23373" y="5139"/>
                    </a:cubicBezTo>
                    <a:cubicBezTo>
                      <a:pt x="22529" y="4294"/>
                      <a:pt x="21570" y="3587"/>
                      <a:pt x="20543" y="3016"/>
                    </a:cubicBezTo>
                    <a:cubicBezTo>
                      <a:pt x="18489" y="1875"/>
                      <a:pt x="16206" y="1190"/>
                      <a:pt x="13924" y="711"/>
                    </a:cubicBezTo>
                    <a:cubicBezTo>
                      <a:pt x="11618" y="277"/>
                      <a:pt x="9290" y="49"/>
                      <a:pt x="6962" y="3"/>
                    </a:cubicBezTo>
                    <a:cubicBezTo>
                      <a:pt x="6740" y="1"/>
                      <a:pt x="6517" y="0"/>
                      <a:pt x="6295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5" name="Google Shape;575;p16"/>
              <p:cNvSpPr/>
              <p:nvPr/>
            </p:nvSpPr>
            <p:spPr>
              <a:xfrm flipH="1">
                <a:off x="1641088" y="1850802"/>
                <a:ext cx="881405" cy="279898"/>
              </a:xfrm>
              <a:custGeom>
                <a:avLst/>
                <a:gdLst/>
                <a:ahLst/>
                <a:cxnLst/>
                <a:rect l="l" t="t" r="r" b="b"/>
                <a:pathLst>
                  <a:path w="25315" h="8039" extrusionOk="0">
                    <a:moveTo>
                      <a:pt x="6313" y="1"/>
                    </a:moveTo>
                    <a:cubicBezTo>
                      <a:pt x="4190" y="1"/>
                      <a:pt x="2086" y="103"/>
                      <a:pt x="1" y="392"/>
                    </a:cubicBezTo>
                    <a:cubicBezTo>
                      <a:pt x="853" y="359"/>
                      <a:pt x="1705" y="337"/>
                      <a:pt x="2557" y="337"/>
                    </a:cubicBezTo>
                    <a:cubicBezTo>
                      <a:pt x="2869" y="337"/>
                      <a:pt x="3181" y="340"/>
                      <a:pt x="3493" y="346"/>
                    </a:cubicBezTo>
                    <a:cubicBezTo>
                      <a:pt x="4657" y="369"/>
                      <a:pt x="5799" y="392"/>
                      <a:pt x="6963" y="460"/>
                    </a:cubicBezTo>
                    <a:cubicBezTo>
                      <a:pt x="9268" y="597"/>
                      <a:pt x="11573" y="826"/>
                      <a:pt x="13810" y="1305"/>
                    </a:cubicBezTo>
                    <a:cubicBezTo>
                      <a:pt x="16070" y="1716"/>
                      <a:pt x="18307" y="2401"/>
                      <a:pt x="20338" y="3428"/>
                    </a:cubicBezTo>
                    <a:cubicBezTo>
                      <a:pt x="22370" y="4455"/>
                      <a:pt x="24196" y="5984"/>
                      <a:pt x="25314" y="8038"/>
                    </a:cubicBezTo>
                    <a:cubicBezTo>
                      <a:pt x="24880" y="6943"/>
                      <a:pt x="24196" y="5984"/>
                      <a:pt x="23374" y="5140"/>
                    </a:cubicBezTo>
                    <a:cubicBezTo>
                      <a:pt x="22552" y="4295"/>
                      <a:pt x="21594" y="3588"/>
                      <a:pt x="20567" y="3017"/>
                    </a:cubicBezTo>
                    <a:cubicBezTo>
                      <a:pt x="18489" y="1876"/>
                      <a:pt x="16230" y="1191"/>
                      <a:pt x="13924" y="712"/>
                    </a:cubicBezTo>
                    <a:cubicBezTo>
                      <a:pt x="11642" y="278"/>
                      <a:pt x="9314" y="50"/>
                      <a:pt x="6985" y="4"/>
                    </a:cubicBezTo>
                    <a:cubicBezTo>
                      <a:pt x="6761" y="2"/>
                      <a:pt x="6537" y="1"/>
                      <a:pt x="6313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6" name="Google Shape;576;p16"/>
              <p:cNvSpPr/>
              <p:nvPr/>
            </p:nvSpPr>
            <p:spPr>
              <a:xfrm flipH="1">
                <a:off x="1672110" y="1970818"/>
                <a:ext cx="880569" cy="279898"/>
              </a:xfrm>
              <a:custGeom>
                <a:avLst/>
                <a:gdLst/>
                <a:ahLst/>
                <a:cxnLst/>
                <a:rect l="l" t="t" r="r" b="b"/>
                <a:pathLst>
                  <a:path w="25291" h="8039" extrusionOk="0">
                    <a:moveTo>
                      <a:pt x="6296" y="0"/>
                    </a:moveTo>
                    <a:cubicBezTo>
                      <a:pt x="4190" y="0"/>
                      <a:pt x="2086" y="103"/>
                      <a:pt x="1" y="392"/>
                    </a:cubicBezTo>
                    <a:cubicBezTo>
                      <a:pt x="853" y="358"/>
                      <a:pt x="1693" y="337"/>
                      <a:pt x="2538" y="337"/>
                    </a:cubicBezTo>
                    <a:cubicBezTo>
                      <a:pt x="2848" y="337"/>
                      <a:pt x="3158" y="340"/>
                      <a:pt x="3470" y="346"/>
                    </a:cubicBezTo>
                    <a:cubicBezTo>
                      <a:pt x="4634" y="346"/>
                      <a:pt x="5775" y="392"/>
                      <a:pt x="6939" y="460"/>
                    </a:cubicBezTo>
                    <a:cubicBezTo>
                      <a:pt x="9245" y="597"/>
                      <a:pt x="11550" y="825"/>
                      <a:pt x="13810" y="1305"/>
                    </a:cubicBezTo>
                    <a:cubicBezTo>
                      <a:pt x="16070" y="1715"/>
                      <a:pt x="18284" y="2377"/>
                      <a:pt x="20315" y="3427"/>
                    </a:cubicBezTo>
                    <a:cubicBezTo>
                      <a:pt x="22347" y="4455"/>
                      <a:pt x="24195" y="5984"/>
                      <a:pt x="25291" y="8038"/>
                    </a:cubicBezTo>
                    <a:cubicBezTo>
                      <a:pt x="24857" y="6942"/>
                      <a:pt x="24173" y="5984"/>
                      <a:pt x="23351" y="5139"/>
                    </a:cubicBezTo>
                    <a:cubicBezTo>
                      <a:pt x="22529" y="4295"/>
                      <a:pt x="21570" y="3587"/>
                      <a:pt x="20543" y="3017"/>
                    </a:cubicBezTo>
                    <a:cubicBezTo>
                      <a:pt x="18489" y="1875"/>
                      <a:pt x="16207" y="1190"/>
                      <a:pt x="13924" y="711"/>
                    </a:cubicBezTo>
                    <a:cubicBezTo>
                      <a:pt x="11619" y="277"/>
                      <a:pt x="9290" y="49"/>
                      <a:pt x="6962" y="4"/>
                    </a:cubicBezTo>
                    <a:cubicBezTo>
                      <a:pt x="6740" y="1"/>
                      <a:pt x="6518" y="0"/>
                      <a:pt x="6296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7" name="Google Shape;577;p16"/>
              <p:cNvSpPr/>
              <p:nvPr/>
            </p:nvSpPr>
            <p:spPr>
              <a:xfrm flipH="1">
                <a:off x="1703098" y="2090799"/>
                <a:ext cx="880569" cy="279898"/>
              </a:xfrm>
              <a:custGeom>
                <a:avLst/>
                <a:gdLst/>
                <a:ahLst/>
                <a:cxnLst/>
                <a:rect l="l" t="t" r="r" b="b"/>
                <a:pathLst>
                  <a:path w="25291" h="8039" extrusionOk="0">
                    <a:moveTo>
                      <a:pt x="6295" y="1"/>
                    </a:moveTo>
                    <a:cubicBezTo>
                      <a:pt x="4190" y="1"/>
                      <a:pt x="2086" y="103"/>
                      <a:pt x="0" y="392"/>
                    </a:cubicBezTo>
                    <a:cubicBezTo>
                      <a:pt x="853" y="359"/>
                      <a:pt x="1705" y="338"/>
                      <a:pt x="2548" y="338"/>
                    </a:cubicBezTo>
                    <a:cubicBezTo>
                      <a:pt x="2857" y="338"/>
                      <a:pt x="3164" y="340"/>
                      <a:pt x="3470" y="347"/>
                    </a:cubicBezTo>
                    <a:cubicBezTo>
                      <a:pt x="4634" y="347"/>
                      <a:pt x="5798" y="392"/>
                      <a:pt x="6939" y="461"/>
                    </a:cubicBezTo>
                    <a:cubicBezTo>
                      <a:pt x="9245" y="598"/>
                      <a:pt x="11550" y="826"/>
                      <a:pt x="13810" y="1282"/>
                    </a:cubicBezTo>
                    <a:cubicBezTo>
                      <a:pt x="16069" y="1716"/>
                      <a:pt x="18283" y="2378"/>
                      <a:pt x="20338" y="3405"/>
                    </a:cubicBezTo>
                    <a:cubicBezTo>
                      <a:pt x="22369" y="4455"/>
                      <a:pt x="24195" y="5984"/>
                      <a:pt x="25291" y="8039"/>
                    </a:cubicBezTo>
                    <a:cubicBezTo>
                      <a:pt x="24857" y="6943"/>
                      <a:pt x="24172" y="5984"/>
                      <a:pt x="23351" y="5140"/>
                    </a:cubicBezTo>
                    <a:cubicBezTo>
                      <a:pt x="22529" y="4295"/>
                      <a:pt x="21570" y="3588"/>
                      <a:pt x="20543" y="3017"/>
                    </a:cubicBezTo>
                    <a:cubicBezTo>
                      <a:pt x="18489" y="1876"/>
                      <a:pt x="16206" y="1191"/>
                      <a:pt x="13924" y="712"/>
                    </a:cubicBezTo>
                    <a:cubicBezTo>
                      <a:pt x="11618" y="278"/>
                      <a:pt x="9290" y="50"/>
                      <a:pt x="6962" y="4"/>
                    </a:cubicBezTo>
                    <a:cubicBezTo>
                      <a:pt x="6740" y="2"/>
                      <a:pt x="6518" y="1"/>
                      <a:pt x="6295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8" name="Google Shape;578;p16"/>
              <p:cNvSpPr/>
              <p:nvPr/>
            </p:nvSpPr>
            <p:spPr>
              <a:xfrm flipH="1">
                <a:off x="1733285" y="2210606"/>
                <a:ext cx="881370" cy="280107"/>
              </a:xfrm>
              <a:custGeom>
                <a:avLst/>
                <a:gdLst/>
                <a:ahLst/>
                <a:cxnLst/>
                <a:rect l="l" t="t" r="r" b="b"/>
                <a:pathLst>
                  <a:path w="25314" h="8045" extrusionOk="0">
                    <a:moveTo>
                      <a:pt x="5984" y="0"/>
                    </a:moveTo>
                    <a:cubicBezTo>
                      <a:pt x="3982" y="0"/>
                      <a:pt x="1983" y="123"/>
                      <a:pt x="0" y="398"/>
                    </a:cubicBezTo>
                    <a:cubicBezTo>
                      <a:pt x="852" y="364"/>
                      <a:pt x="1705" y="343"/>
                      <a:pt x="2557" y="343"/>
                    </a:cubicBezTo>
                    <a:cubicBezTo>
                      <a:pt x="2869" y="343"/>
                      <a:pt x="3181" y="346"/>
                      <a:pt x="3492" y="352"/>
                    </a:cubicBezTo>
                    <a:cubicBezTo>
                      <a:pt x="4634" y="352"/>
                      <a:pt x="5798" y="398"/>
                      <a:pt x="6962" y="466"/>
                    </a:cubicBezTo>
                    <a:cubicBezTo>
                      <a:pt x="9267" y="603"/>
                      <a:pt x="11550" y="832"/>
                      <a:pt x="13809" y="1288"/>
                    </a:cubicBezTo>
                    <a:cubicBezTo>
                      <a:pt x="16069" y="1722"/>
                      <a:pt x="18283" y="2384"/>
                      <a:pt x="20338" y="3411"/>
                    </a:cubicBezTo>
                    <a:cubicBezTo>
                      <a:pt x="22369" y="4461"/>
                      <a:pt x="24195" y="5967"/>
                      <a:pt x="25313" y="8044"/>
                    </a:cubicBezTo>
                    <a:cubicBezTo>
                      <a:pt x="24857" y="6949"/>
                      <a:pt x="24172" y="5990"/>
                      <a:pt x="23373" y="5145"/>
                    </a:cubicBezTo>
                    <a:cubicBezTo>
                      <a:pt x="22529" y="4301"/>
                      <a:pt x="21570" y="3593"/>
                      <a:pt x="20543" y="3023"/>
                    </a:cubicBezTo>
                    <a:cubicBezTo>
                      <a:pt x="18489" y="1881"/>
                      <a:pt x="16206" y="1197"/>
                      <a:pt x="13924" y="717"/>
                    </a:cubicBezTo>
                    <a:cubicBezTo>
                      <a:pt x="11618" y="284"/>
                      <a:pt x="9290" y="55"/>
                      <a:pt x="6962" y="10"/>
                    </a:cubicBezTo>
                    <a:cubicBezTo>
                      <a:pt x="6636" y="3"/>
                      <a:pt x="6310" y="0"/>
                      <a:pt x="5984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79" name="Google Shape;579;p16"/>
              <p:cNvSpPr/>
              <p:nvPr/>
            </p:nvSpPr>
            <p:spPr>
              <a:xfrm flipH="1">
                <a:off x="1764272" y="2330588"/>
                <a:ext cx="881405" cy="279341"/>
              </a:xfrm>
              <a:custGeom>
                <a:avLst/>
                <a:gdLst/>
                <a:ahLst/>
                <a:cxnLst/>
                <a:rect l="l" t="t" r="r" b="b"/>
                <a:pathLst>
                  <a:path w="25315" h="8023" extrusionOk="0">
                    <a:moveTo>
                      <a:pt x="5999" y="1"/>
                    </a:moveTo>
                    <a:cubicBezTo>
                      <a:pt x="3983" y="1"/>
                      <a:pt x="1983" y="124"/>
                      <a:pt x="1" y="398"/>
                    </a:cubicBezTo>
                    <a:cubicBezTo>
                      <a:pt x="853" y="365"/>
                      <a:pt x="1705" y="344"/>
                      <a:pt x="2558" y="344"/>
                    </a:cubicBezTo>
                    <a:cubicBezTo>
                      <a:pt x="2869" y="344"/>
                      <a:pt x="3181" y="347"/>
                      <a:pt x="3493" y="353"/>
                    </a:cubicBezTo>
                    <a:cubicBezTo>
                      <a:pt x="4657" y="353"/>
                      <a:pt x="5799" y="398"/>
                      <a:pt x="6963" y="467"/>
                    </a:cubicBezTo>
                    <a:cubicBezTo>
                      <a:pt x="9268" y="604"/>
                      <a:pt x="11573" y="832"/>
                      <a:pt x="13810" y="1289"/>
                    </a:cubicBezTo>
                    <a:cubicBezTo>
                      <a:pt x="16070" y="1722"/>
                      <a:pt x="18307" y="2384"/>
                      <a:pt x="20338" y="3411"/>
                    </a:cubicBezTo>
                    <a:cubicBezTo>
                      <a:pt x="22370" y="4461"/>
                      <a:pt x="24196" y="5968"/>
                      <a:pt x="25314" y="8022"/>
                    </a:cubicBezTo>
                    <a:cubicBezTo>
                      <a:pt x="24881" y="6949"/>
                      <a:pt x="24196" y="5991"/>
                      <a:pt x="23374" y="5123"/>
                    </a:cubicBezTo>
                    <a:cubicBezTo>
                      <a:pt x="22552" y="4302"/>
                      <a:pt x="21594" y="3594"/>
                      <a:pt x="20567" y="3023"/>
                    </a:cubicBezTo>
                    <a:cubicBezTo>
                      <a:pt x="18489" y="1882"/>
                      <a:pt x="16230" y="1197"/>
                      <a:pt x="13924" y="718"/>
                    </a:cubicBezTo>
                    <a:cubicBezTo>
                      <a:pt x="11642" y="284"/>
                      <a:pt x="9314" y="56"/>
                      <a:pt x="6986" y="10"/>
                    </a:cubicBezTo>
                    <a:cubicBezTo>
                      <a:pt x="6656" y="4"/>
                      <a:pt x="6327" y="1"/>
                      <a:pt x="5999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0" name="Google Shape;580;p16"/>
              <p:cNvSpPr/>
              <p:nvPr/>
            </p:nvSpPr>
            <p:spPr>
              <a:xfrm flipH="1">
                <a:off x="445838" y="1601231"/>
                <a:ext cx="909189" cy="229865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602" extrusionOk="0">
                    <a:moveTo>
                      <a:pt x="7422" y="0"/>
                    </a:moveTo>
                    <a:cubicBezTo>
                      <a:pt x="7102" y="0"/>
                      <a:pt x="6781" y="9"/>
                      <a:pt x="6460" y="28"/>
                    </a:cubicBezTo>
                    <a:cubicBezTo>
                      <a:pt x="5296" y="119"/>
                      <a:pt x="4132" y="324"/>
                      <a:pt x="3013" y="712"/>
                    </a:cubicBezTo>
                    <a:cubicBezTo>
                      <a:pt x="1918" y="1123"/>
                      <a:pt x="868" y="1717"/>
                      <a:pt x="0" y="2493"/>
                    </a:cubicBezTo>
                    <a:cubicBezTo>
                      <a:pt x="1895" y="1123"/>
                      <a:pt x="4200" y="553"/>
                      <a:pt x="6483" y="484"/>
                    </a:cubicBezTo>
                    <a:cubicBezTo>
                      <a:pt x="6554" y="483"/>
                      <a:pt x="6626" y="483"/>
                      <a:pt x="6698" y="483"/>
                    </a:cubicBezTo>
                    <a:cubicBezTo>
                      <a:pt x="8910" y="483"/>
                      <a:pt x="11140" y="823"/>
                      <a:pt x="13285" y="1420"/>
                    </a:cubicBezTo>
                    <a:cubicBezTo>
                      <a:pt x="15521" y="1968"/>
                      <a:pt x="17690" y="2767"/>
                      <a:pt x="19835" y="3657"/>
                    </a:cubicBezTo>
                    <a:cubicBezTo>
                      <a:pt x="20885" y="4091"/>
                      <a:pt x="21958" y="4547"/>
                      <a:pt x="22985" y="5049"/>
                    </a:cubicBezTo>
                    <a:cubicBezTo>
                      <a:pt x="24058" y="5529"/>
                      <a:pt x="25085" y="6054"/>
                      <a:pt x="26112" y="6601"/>
                    </a:cubicBezTo>
                    <a:cubicBezTo>
                      <a:pt x="24172" y="5300"/>
                      <a:pt x="22118" y="4205"/>
                      <a:pt x="19995" y="3223"/>
                    </a:cubicBezTo>
                    <a:cubicBezTo>
                      <a:pt x="17895" y="2265"/>
                      <a:pt x="15681" y="1443"/>
                      <a:pt x="13422" y="849"/>
                    </a:cubicBezTo>
                    <a:cubicBezTo>
                      <a:pt x="11470" y="357"/>
                      <a:pt x="9451" y="0"/>
                      <a:pt x="7422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1" name="Google Shape;581;p16"/>
              <p:cNvSpPr/>
              <p:nvPr/>
            </p:nvSpPr>
            <p:spPr>
              <a:xfrm flipH="1">
                <a:off x="470489" y="1722813"/>
                <a:ext cx="909189" cy="229865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602" extrusionOk="0">
                    <a:moveTo>
                      <a:pt x="7448" y="0"/>
                    </a:moveTo>
                    <a:cubicBezTo>
                      <a:pt x="7127" y="0"/>
                      <a:pt x="6805" y="9"/>
                      <a:pt x="6483" y="28"/>
                    </a:cubicBezTo>
                    <a:cubicBezTo>
                      <a:pt x="5296" y="119"/>
                      <a:pt x="4132" y="325"/>
                      <a:pt x="3014" y="713"/>
                    </a:cubicBezTo>
                    <a:cubicBezTo>
                      <a:pt x="1918" y="1124"/>
                      <a:pt x="868" y="1694"/>
                      <a:pt x="1" y="2493"/>
                    </a:cubicBezTo>
                    <a:cubicBezTo>
                      <a:pt x="1895" y="1124"/>
                      <a:pt x="4223" y="530"/>
                      <a:pt x="6483" y="484"/>
                    </a:cubicBezTo>
                    <a:cubicBezTo>
                      <a:pt x="6555" y="484"/>
                      <a:pt x="6628" y="483"/>
                      <a:pt x="6700" y="483"/>
                    </a:cubicBezTo>
                    <a:cubicBezTo>
                      <a:pt x="8932" y="483"/>
                      <a:pt x="11140" y="823"/>
                      <a:pt x="13285" y="1420"/>
                    </a:cubicBezTo>
                    <a:cubicBezTo>
                      <a:pt x="15522" y="1968"/>
                      <a:pt x="17690" y="2767"/>
                      <a:pt x="19836" y="3634"/>
                    </a:cubicBezTo>
                    <a:cubicBezTo>
                      <a:pt x="20909" y="4091"/>
                      <a:pt x="21959" y="4547"/>
                      <a:pt x="23009" y="5049"/>
                    </a:cubicBezTo>
                    <a:cubicBezTo>
                      <a:pt x="24059" y="5529"/>
                      <a:pt x="25086" y="6054"/>
                      <a:pt x="26113" y="6602"/>
                    </a:cubicBezTo>
                    <a:cubicBezTo>
                      <a:pt x="24196" y="5301"/>
                      <a:pt x="22118" y="4205"/>
                      <a:pt x="20018" y="3223"/>
                    </a:cubicBezTo>
                    <a:cubicBezTo>
                      <a:pt x="17896" y="2265"/>
                      <a:pt x="15705" y="1443"/>
                      <a:pt x="13445" y="827"/>
                    </a:cubicBezTo>
                    <a:cubicBezTo>
                      <a:pt x="11475" y="354"/>
                      <a:pt x="9471" y="0"/>
                      <a:pt x="7448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2" name="Google Shape;582;p16"/>
              <p:cNvSpPr/>
              <p:nvPr/>
            </p:nvSpPr>
            <p:spPr>
              <a:xfrm flipH="1">
                <a:off x="494304" y="1844361"/>
                <a:ext cx="909224" cy="229900"/>
              </a:xfrm>
              <a:custGeom>
                <a:avLst/>
                <a:gdLst/>
                <a:ahLst/>
                <a:cxnLst/>
                <a:rect l="l" t="t" r="r" b="b"/>
                <a:pathLst>
                  <a:path w="26114" h="6603" extrusionOk="0">
                    <a:moveTo>
                      <a:pt x="7464" y="0"/>
                    </a:moveTo>
                    <a:cubicBezTo>
                      <a:pt x="7130" y="0"/>
                      <a:pt x="6795" y="10"/>
                      <a:pt x="6461" y="29"/>
                    </a:cubicBezTo>
                    <a:cubicBezTo>
                      <a:pt x="5274" y="98"/>
                      <a:pt x="4110" y="326"/>
                      <a:pt x="3014" y="714"/>
                    </a:cubicBezTo>
                    <a:cubicBezTo>
                      <a:pt x="1895" y="1125"/>
                      <a:pt x="868" y="1695"/>
                      <a:pt x="1" y="2471"/>
                    </a:cubicBezTo>
                    <a:cubicBezTo>
                      <a:pt x="1895" y="1102"/>
                      <a:pt x="4201" y="531"/>
                      <a:pt x="6483" y="486"/>
                    </a:cubicBezTo>
                    <a:cubicBezTo>
                      <a:pt x="6612" y="483"/>
                      <a:pt x="6740" y="482"/>
                      <a:pt x="6869" y="482"/>
                    </a:cubicBezTo>
                    <a:cubicBezTo>
                      <a:pt x="9023" y="482"/>
                      <a:pt x="11174" y="839"/>
                      <a:pt x="13285" y="1399"/>
                    </a:cubicBezTo>
                    <a:cubicBezTo>
                      <a:pt x="15499" y="1969"/>
                      <a:pt x="17691" y="2768"/>
                      <a:pt x="19813" y="3636"/>
                    </a:cubicBezTo>
                    <a:cubicBezTo>
                      <a:pt x="20886" y="4069"/>
                      <a:pt x="21936" y="4549"/>
                      <a:pt x="22986" y="5051"/>
                    </a:cubicBezTo>
                    <a:cubicBezTo>
                      <a:pt x="24036" y="5530"/>
                      <a:pt x="25086" y="6055"/>
                      <a:pt x="26113" y="6603"/>
                    </a:cubicBezTo>
                    <a:cubicBezTo>
                      <a:pt x="24173" y="5302"/>
                      <a:pt x="22119" y="4206"/>
                      <a:pt x="19996" y="3225"/>
                    </a:cubicBezTo>
                    <a:cubicBezTo>
                      <a:pt x="17873" y="2243"/>
                      <a:pt x="15682" y="1444"/>
                      <a:pt x="13422" y="828"/>
                    </a:cubicBezTo>
                    <a:cubicBezTo>
                      <a:pt x="11484" y="339"/>
                      <a:pt x="9479" y="0"/>
                      <a:pt x="7464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3" name="Google Shape;583;p16"/>
              <p:cNvSpPr/>
              <p:nvPr/>
            </p:nvSpPr>
            <p:spPr>
              <a:xfrm flipH="1">
                <a:off x="518955" y="1965944"/>
                <a:ext cx="909189" cy="229134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581" extrusionOk="0">
                    <a:moveTo>
                      <a:pt x="7464" y="1"/>
                    </a:moveTo>
                    <a:cubicBezTo>
                      <a:pt x="7129" y="1"/>
                      <a:pt x="6795" y="10"/>
                      <a:pt x="6460" y="29"/>
                    </a:cubicBezTo>
                    <a:cubicBezTo>
                      <a:pt x="5296" y="98"/>
                      <a:pt x="4132" y="326"/>
                      <a:pt x="3013" y="714"/>
                    </a:cubicBezTo>
                    <a:cubicBezTo>
                      <a:pt x="1918" y="1125"/>
                      <a:pt x="868" y="1696"/>
                      <a:pt x="0" y="2472"/>
                    </a:cubicBezTo>
                    <a:cubicBezTo>
                      <a:pt x="1895" y="1102"/>
                      <a:pt x="4200" y="532"/>
                      <a:pt x="6483" y="486"/>
                    </a:cubicBezTo>
                    <a:cubicBezTo>
                      <a:pt x="6611" y="483"/>
                      <a:pt x="6740" y="482"/>
                      <a:pt x="6868" y="482"/>
                    </a:cubicBezTo>
                    <a:cubicBezTo>
                      <a:pt x="9024" y="482"/>
                      <a:pt x="11195" y="839"/>
                      <a:pt x="13285" y="1399"/>
                    </a:cubicBezTo>
                    <a:cubicBezTo>
                      <a:pt x="15522" y="1947"/>
                      <a:pt x="17690" y="2768"/>
                      <a:pt x="19836" y="3636"/>
                    </a:cubicBezTo>
                    <a:cubicBezTo>
                      <a:pt x="20886" y="4070"/>
                      <a:pt x="21958" y="4549"/>
                      <a:pt x="22985" y="5051"/>
                    </a:cubicBezTo>
                    <a:cubicBezTo>
                      <a:pt x="24058" y="5530"/>
                      <a:pt x="25085" y="6055"/>
                      <a:pt x="26113" y="6580"/>
                    </a:cubicBezTo>
                    <a:cubicBezTo>
                      <a:pt x="24172" y="5302"/>
                      <a:pt x="22118" y="4206"/>
                      <a:pt x="19995" y="3225"/>
                    </a:cubicBezTo>
                    <a:cubicBezTo>
                      <a:pt x="17895" y="2244"/>
                      <a:pt x="15681" y="1445"/>
                      <a:pt x="13422" y="828"/>
                    </a:cubicBezTo>
                    <a:cubicBezTo>
                      <a:pt x="11484" y="339"/>
                      <a:pt x="9478" y="1"/>
                      <a:pt x="7464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4" name="Google Shape;584;p16"/>
              <p:cNvSpPr/>
              <p:nvPr/>
            </p:nvSpPr>
            <p:spPr>
              <a:xfrm flipH="1">
                <a:off x="543605" y="2087527"/>
                <a:ext cx="909189" cy="229134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581" extrusionOk="0">
                    <a:moveTo>
                      <a:pt x="7486" y="1"/>
                    </a:moveTo>
                    <a:cubicBezTo>
                      <a:pt x="7152" y="1"/>
                      <a:pt x="6818" y="10"/>
                      <a:pt x="6483" y="30"/>
                    </a:cubicBezTo>
                    <a:cubicBezTo>
                      <a:pt x="5296" y="98"/>
                      <a:pt x="4132" y="304"/>
                      <a:pt x="3014" y="714"/>
                    </a:cubicBezTo>
                    <a:cubicBezTo>
                      <a:pt x="1918" y="1103"/>
                      <a:pt x="868" y="1696"/>
                      <a:pt x="1" y="2472"/>
                    </a:cubicBezTo>
                    <a:cubicBezTo>
                      <a:pt x="1895" y="1103"/>
                      <a:pt x="4223" y="532"/>
                      <a:pt x="6483" y="486"/>
                    </a:cubicBezTo>
                    <a:cubicBezTo>
                      <a:pt x="6613" y="484"/>
                      <a:pt x="6742" y="482"/>
                      <a:pt x="6872" y="482"/>
                    </a:cubicBezTo>
                    <a:cubicBezTo>
                      <a:pt x="9045" y="482"/>
                      <a:pt x="11196" y="839"/>
                      <a:pt x="13285" y="1399"/>
                    </a:cubicBezTo>
                    <a:cubicBezTo>
                      <a:pt x="15522" y="1947"/>
                      <a:pt x="17690" y="2746"/>
                      <a:pt x="19836" y="3636"/>
                    </a:cubicBezTo>
                    <a:cubicBezTo>
                      <a:pt x="20909" y="4070"/>
                      <a:pt x="21959" y="4549"/>
                      <a:pt x="23009" y="5028"/>
                    </a:cubicBezTo>
                    <a:cubicBezTo>
                      <a:pt x="24059" y="5508"/>
                      <a:pt x="25086" y="6056"/>
                      <a:pt x="26113" y="6581"/>
                    </a:cubicBezTo>
                    <a:cubicBezTo>
                      <a:pt x="24196" y="5302"/>
                      <a:pt x="22118" y="4184"/>
                      <a:pt x="20019" y="3202"/>
                    </a:cubicBezTo>
                    <a:cubicBezTo>
                      <a:pt x="17896" y="2244"/>
                      <a:pt x="15705" y="1445"/>
                      <a:pt x="13445" y="829"/>
                    </a:cubicBezTo>
                    <a:cubicBezTo>
                      <a:pt x="11487" y="339"/>
                      <a:pt x="9496" y="1"/>
                      <a:pt x="7486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5" name="Google Shape;585;p16"/>
              <p:cNvSpPr/>
              <p:nvPr/>
            </p:nvSpPr>
            <p:spPr>
              <a:xfrm flipH="1">
                <a:off x="567421" y="2208378"/>
                <a:ext cx="909189" cy="229865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602" extrusionOk="0">
                    <a:moveTo>
                      <a:pt x="7422" y="1"/>
                    </a:moveTo>
                    <a:cubicBezTo>
                      <a:pt x="7101" y="1"/>
                      <a:pt x="6781" y="9"/>
                      <a:pt x="6460" y="28"/>
                    </a:cubicBezTo>
                    <a:cubicBezTo>
                      <a:pt x="5273" y="119"/>
                      <a:pt x="4109" y="325"/>
                      <a:pt x="3013" y="713"/>
                    </a:cubicBezTo>
                    <a:cubicBezTo>
                      <a:pt x="1895" y="1124"/>
                      <a:pt x="867" y="1717"/>
                      <a:pt x="0" y="2493"/>
                    </a:cubicBezTo>
                    <a:cubicBezTo>
                      <a:pt x="1895" y="1124"/>
                      <a:pt x="4200" y="553"/>
                      <a:pt x="6482" y="485"/>
                    </a:cubicBezTo>
                    <a:cubicBezTo>
                      <a:pt x="6554" y="484"/>
                      <a:pt x="6626" y="484"/>
                      <a:pt x="6697" y="484"/>
                    </a:cubicBezTo>
                    <a:cubicBezTo>
                      <a:pt x="8908" y="484"/>
                      <a:pt x="11118" y="824"/>
                      <a:pt x="13284" y="1420"/>
                    </a:cubicBezTo>
                    <a:cubicBezTo>
                      <a:pt x="15498" y="1968"/>
                      <a:pt x="17690" y="2767"/>
                      <a:pt x="19812" y="3657"/>
                    </a:cubicBezTo>
                    <a:cubicBezTo>
                      <a:pt x="20885" y="4091"/>
                      <a:pt x="21935" y="4548"/>
                      <a:pt x="22985" y="5050"/>
                    </a:cubicBezTo>
                    <a:cubicBezTo>
                      <a:pt x="24035" y="5529"/>
                      <a:pt x="25085" y="6054"/>
                      <a:pt x="26112" y="6602"/>
                    </a:cubicBezTo>
                    <a:cubicBezTo>
                      <a:pt x="24172" y="5301"/>
                      <a:pt x="22118" y="4205"/>
                      <a:pt x="19995" y="3224"/>
                    </a:cubicBezTo>
                    <a:cubicBezTo>
                      <a:pt x="17872" y="2265"/>
                      <a:pt x="15681" y="1443"/>
                      <a:pt x="13421" y="850"/>
                    </a:cubicBezTo>
                    <a:cubicBezTo>
                      <a:pt x="11470" y="357"/>
                      <a:pt x="9451" y="1"/>
                      <a:pt x="7422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6" name="Google Shape;586;p16"/>
              <p:cNvSpPr/>
              <p:nvPr/>
            </p:nvSpPr>
            <p:spPr>
              <a:xfrm flipH="1">
                <a:off x="592071" y="2329961"/>
                <a:ext cx="909189" cy="229900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603" extrusionOk="0">
                    <a:moveTo>
                      <a:pt x="7426" y="1"/>
                    </a:moveTo>
                    <a:cubicBezTo>
                      <a:pt x="7104" y="1"/>
                      <a:pt x="6782" y="10"/>
                      <a:pt x="6460" y="28"/>
                    </a:cubicBezTo>
                    <a:cubicBezTo>
                      <a:pt x="5296" y="97"/>
                      <a:pt x="4109" y="325"/>
                      <a:pt x="3013" y="713"/>
                    </a:cubicBezTo>
                    <a:cubicBezTo>
                      <a:pt x="1918" y="1124"/>
                      <a:pt x="868" y="1695"/>
                      <a:pt x="0" y="2494"/>
                    </a:cubicBezTo>
                    <a:cubicBezTo>
                      <a:pt x="1895" y="1124"/>
                      <a:pt x="4200" y="531"/>
                      <a:pt x="6483" y="485"/>
                    </a:cubicBezTo>
                    <a:cubicBezTo>
                      <a:pt x="6611" y="482"/>
                      <a:pt x="6739" y="481"/>
                      <a:pt x="6868" y="481"/>
                    </a:cubicBezTo>
                    <a:cubicBezTo>
                      <a:pt x="9024" y="481"/>
                      <a:pt x="11195" y="839"/>
                      <a:pt x="13285" y="1421"/>
                    </a:cubicBezTo>
                    <a:cubicBezTo>
                      <a:pt x="15522" y="1969"/>
                      <a:pt x="17690" y="2767"/>
                      <a:pt x="19836" y="3635"/>
                    </a:cubicBezTo>
                    <a:cubicBezTo>
                      <a:pt x="20886" y="4068"/>
                      <a:pt x="21958" y="4548"/>
                      <a:pt x="22986" y="5050"/>
                    </a:cubicBezTo>
                    <a:cubicBezTo>
                      <a:pt x="24058" y="5529"/>
                      <a:pt x="25085" y="6054"/>
                      <a:pt x="26113" y="6602"/>
                    </a:cubicBezTo>
                    <a:cubicBezTo>
                      <a:pt x="24172" y="5301"/>
                      <a:pt x="22118" y="4205"/>
                      <a:pt x="19995" y="3224"/>
                    </a:cubicBezTo>
                    <a:cubicBezTo>
                      <a:pt x="17895" y="2242"/>
                      <a:pt x="15681" y="1444"/>
                      <a:pt x="13422" y="827"/>
                    </a:cubicBezTo>
                    <a:cubicBezTo>
                      <a:pt x="11471" y="355"/>
                      <a:pt x="9453" y="1"/>
                      <a:pt x="7426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7" name="Google Shape;587;p16"/>
              <p:cNvSpPr/>
              <p:nvPr/>
            </p:nvSpPr>
            <p:spPr>
              <a:xfrm flipH="1">
                <a:off x="616722" y="2451509"/>
                <a:ext cx="909189" cy="229935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604" extrusionOk="0">
                    <a:moveTo>
                      <a:pt x="7471" y="1"/>
                    </a:moveTo>
                    <a:cubicBezTo>
                      <a:pt x="7135" y="1"/>
                      <a:pt x="6798" y="10"/>
                      <a:pt x="6460" y="30"/>
                    </a:cubicBezTo>
                    <a:cubicBezTo>
                      <a:pt x="5296" y="98"/>
                      <a:pt x="4132" y="326"/>
                      <a:pt x="3014" y="714"/>
                    </a:cubicBezTo>
                    <a:cubicBezTo>
                      <a:pt x="1918" y="1125"/>
                      <a:pt x="868" y="1696"/>
                      <a:pt x="1" y="2472"/>
                    </a:cubicBezTo>
                    <a:cubicBezTo>
                      <a:pt x="1895" y="1102"/>
                      <a:pt x="4224" y="532"/>
                      <a:pt x="6483" y="486"/>
                    </a:cubicBezTo>
                    <a:cubicBezTo>
                      <a:pt x="6613" y="484"/>
                      <a:pt x="6743" y="482"/>
                      <a:pt x="6872" y="482"/>
                    </a:cubicBezTo>
                    <a:cubicBezTo>
                      <a:pt x="9045" y="482"/>
                      <a:pt x="11196" y="839"/>
                      <a:pt x="13285" y="1399"/>
                    </a:cubicBezTo>
                    <a:cubicBezTo>
                      <a:pt x="15522" y="1970"/>
                      <a:pt x="17690" y="2769"/>
                      <a:pt x="19836" y="3636"/>
                    </a:cubicBezTo>
                    <a:cubicBezTo>
                      <a:pt x="20909" y="4070"/>
                      <a:pt x="21959" y="4549"/>
                      <a:pt x="23009" y="5051"/>
                    </a:cubicBezTo>
                    <a:cubicBezTo>
                      <a:pt x="24059" y="5531"/>
                      <a:pt x="25086" y="6056"/>
                      <a:pt x="26113" y="6603"/>
                    </a:cubicBezTo>
                    <a:cubicBezTo>
                      <a:pt x="24196" y="5302"/>
                      <a:pt x="22119" y="4207"/>
                      <a:pt x="20019" y="3225"/>
                    </a:cubicBezTo>
                    <a:cubicBezTo>
                      <a:pt x="17896" y="2244"/>
                      <a:pt x="15705" y="1445"/>
                      <a:pt x="13445" y="829"/>
                    </a:cubicBezTo>
                    <a:cubicBezTo>
                      <a:pt x="11487" y="339"/>
                      <a:pt x="9496" y="1"/>
                      <a:pt x="7471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8" name="Google Shape;588;p16"/>
              <p:cNvSpPr/>
              <p:nvPr/>
            </p:nvSpPr>
            <p:spPr>
              <a:xfrm flipH="1">
                <a:off x="640537" y="2573126"/>
                <a:ext cx="909189" cy="229099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580" extrusionOk="0">
                    <a:moveTo>
                      <a:pt x="7463" y="0"/>
                    </a:moveTo>
                    <a:cubicBezTo>
                      <a:pt x="7129" y="0"/>
                      <a:pt x="6794" y="9"/>
                      <a:pt x="6460" y="29"/>
                    </a:cubicBezTo>
                    <a:cubicBezTo>
                      <a:pt x="5273" y="97"/>
                      <a:pt x="4109" y="326"/>
                      <a:pt x="3013" y="714"/>
                    </a:cubicBezTo>
                    <a:cubicBezTo>
                      <a:pt x="1895" y="1125"/>
                      <a:pt x="867" y="1695"/>
                      <a:pt x="0" y="2471"/>
                    </a:cubicBezTo>
                    <a:cubicBezTo>
                      <a:pt x="1895" y="1102"/>
                      <a:pt x="4200" y="531"/>
                      <a:pt x="6482" y="485"/>
                    </a:cubicBezTo>
                    <a:cubicBezTo>
                      <a:pt x="6611" y="483"/>
                      <a:pt x="6739" y="482"/>
                      <a:pt x="6868" y="482"/>
                    </a:cubicBezTo>
                    <a:cubicBezTo>
                      <a:pt x="9022" y="482"/>
                      <a:pt x="11172" y="838"/>
                      <a:pt x="13262" y="1398"/>
                    </a:cubicBezTo>
                    <a:cubicBezTo>
                      <a:pt x="15498" y="1946"/>
                      <a:pt x="17667" y="2768"/>
                      <a:pt x="19812" y="3635"/>
                    </a:cubicBezTo>
                    <a:cubicBezTo>
                      <a:pt x="20885" y="4069"/>
                      <a:pt x="21935" y="4548"/>
                      <a:pt x="22985" y="5051"/>
                    </a:cubicBezTo>
                    <a:cubicBezTo>
                      <a:pt x="24035" y="5530"/>
                      <a:pt x="25085" y="6055"/>
                      <a:pt x="26112" y="6580"/>
                    </a:cubicBezTo>
                    <a:cubicBezTo>
                      <a:pt x="24172" y="5302"/>
                      <a:pt x="22118" y="4206"/>
                      <a:pt x="19995" y="3224"/>
                    </a:cubicBezTo>
                    <a:cubicBezTo>
                      <a:pt x="17872" y="2243"/>
                      <a:pt x="15681" y="1444"/>
                      <a:pt x="13421" y="828"/>
                    </a:cubicBezTo>
                    <a:cubicBezTo>
                      <a:pt x="11483" y="338"/>
                      <a:pt x="9478" y="0"/>
                      <a:pt x="7463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9" name="Google Shape;589;p16"/>
              <p:cNvSpPr/>
              <p:nvPr/>
            </p:nvSpPr>
            <p:spPr>
              <a:xfrm flipH="1">
                <a:off x="1422538" y="1583891"/>
                <a:ext cx="340968" cy="1324040"/>
              </a:xfrm>
              <a:custGeom>
                <a:avLst/>
                <a:gdLst/>
                <a:ahLst/>
                <a:cxnLst/>
                <a:rect l="l" t="t" r="r" b="b"/>
                <a:pathLst>
                  <a:path w="9793" h="38028" extrusionOk="0">
                    <a:moveTo>
                      <a:pt x="9336" y="1"/>
                    </a:moveTo>
                    <a:lnTo>
                      <a:pt x="0" y="37845"/>
                    </a:lnTo>
                    <a:lnTo>
                      <a:pt x="2853" y="38028"/>
                    </a:lnTo>
                    <a:lnTo>
                      <a:pt x="9792" y="708"/>
                    </a:lnTo>
                    <a:lnTo>
                      <a:pt x="933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90" name="Google Shape;590;p16"/>
              <p:cNvSpPr/>
              <p:nvPr/>
            </p:nvSpPr>
            <p:spPr>
              <a:xfrm flipH="1">
                <a:off x="1626012" y="2901525"/>
                <a:ext cx="137494" cy="285364"/>
              </a:xfrm>
              <a:custGeom>
                <a:avLst/>
                <a:gdLst/>
                <a:ahLst/>
                <a:cxnLst/>
                <a:rect l="l" t="t" r="r" b="b"/>
                <a:pathLst>
                  <a:path w="3949" h="8196" extrusionOk="0">
                    <a:moveTo>
                      <a:pt x="0" y="1"/>
                    </a:moveTo>
                    <a:lnTo>
                      <a:pt x="662" y="8195"/>
                    </a:lnTo>
                    <a:lnTo>
                      <a:pt x="1963" y="5776"/>
                    </a:lnTo>
                    <a:lnTo>
                      <a:pt x="3949" y="7419"/>
                    </a:lnTo>
                    <a:lnTo>
                      <a:pt x="2853" y="18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91" name="Google Shape;591;p16"/>
              <p:cNvSpPr/>
              <p:nvPr/>
            </p:nvSpPr>
            <p:spPr>
              <a:xfrm flipH="1">
                <a:off x="2694108" y="1730926"/>
                <a:ext cx="85860" cy="34333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9861" fill="none" extrusionOk="0">
                    <a:moveTo>
                      <a:pt x="1" y="9861"/>
                    </a:moveTo>
                    <a:lnTo>
                      <a:pt x="2466" y="0"/>
                    </a:lnTo>
                  </a:path>
                </a:pathLst>
              </a:custGeom>
              <a:noFill/>
              <a:ln w="19050" cap="rnd" cmpd="sng">
                <a:solidFill>
                  <a:srgbClr val="58C3C4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4899834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Design">
  <p:cSld name="Title and Design"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17"/>
          <p:cNvSpPr/>
          <p:nvPr/>
        </p:nvSpPr>
        <p:spPr>
          <a:xfrm>
            <a:off x="-18300" y="1"/>
            <a:ext cx="7547259" cy="1923025"/>
          </a:xfrm>
          <a:custGeom>
            <a:avLst/>
            <a:gdLst/>
            <a:ahLst/>
            <a:cxnLst/>
            <a:rect l="l" t="t" r="r" b="b"/>
            <a:pathLst>
              <a:path w="86687" h="16031" extrusionOk="0">
                <a:moveTo>
                  <a:pt x="86545" y="1"/>
                </a:moveTo>
                <a:cubicBezTo>
                  <a:pt x="86497" y="1"/>
                  <a:pt x="86437" y="1"/>
                  <a:pt x="86365" y="2"/>
                </a:cubicBezTo>
                <a:lnTo>
                  <a:pt x="86686" y="2"/>
                </a:lnTo>
                <a:cubicBezTo>
                  <a:pt x="86686" y="2"/>
                  <a:pt x="86640" y="1"/>
                  <a:pt x="86545" y="1"/>
                </a:cubicBezTo>
                <a:close/>
                <a:moveTo>
                  <a:pt x="0" y="2"/>
                </a:moveTo>
                <a:lnTo>
                  <a:pt x="0" y="15909"/>
                </a:lnTo>
                <a:cubicBezTo>
                  <a:pt x="0" y="15909"/>
                  <a:pt x="1537" y="16030"/>
                  <a:pt x="4325" y="16030"/>
                </a:cubicBezTo>
                <a:cubicBezTo>
                  <a:pt x="11718" y="16030"/>
                  <a:pt x="27909" y="15174"/>
                  <a:pt x="47594" y="8923"/>
                </a:cubicBezTo>
                <a:cubicBezTo>
                  <a:pt x="73781" y="611"/>
                  <a:pt x="84454" y="34"/>
                  <a:pt x="86365" y="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4" name="Google Shape;594;p17"/>
          <p:cNvSpPr txBox="1">
            <a:spLocks noGrp="1"/>
          </p:cNvSpPr>
          <p:nvPr>
            <p:ph type="title"/>
          </p:nvPr>
        </p:nvSpPr>
        <p:spPr>
          <a:xfrm>
            <a:off x="6096000" y="593367"/>
            <a:ext cx="51360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grpSp>
        <p:nvGrpSpPr>
          <p:cNvPr id="595" name="Google Shape;595;p17"/>
          <p:cNvGrpSpPr/>
          <p:nvPr/>
        </p:nvGrpSpPr>
        <p:grpSpPr>
          <a:xfrm>
            <a:off x="-18303" y="25742"/>
            <a:ext cx="6400256" cy="1565773"/>
            <a:chOff x="-13727" y="19306"/>
            <a:chExt cx="4800192" cy="1174330"/>
          </a:xfrm>
        </p:grpSpPr>
        <p:sp>
          <p:nvSpPr>
            <p:cNvPr id="596" name="Google Shape;596;p17"/>
            <p:cNvSpPr/>
            <p:nvPr/>
          </p:nvSpPr>
          <p:spPr>
            <a:xfrm>
              <a:off x="397643" y="588186"/>
              <a:ext cx="193481" cy="191021"/>
            </a:xfrm>
            <a:custGeom>
              <a:avLst/>
              <a:gdLst/>
              <a:ahLst/>
              <a:cxnLst/>
              <a:rect l="l" t="t" r="r" b="b"/>
              <a:pathLst>
                <a:path w="7158" h="7067" extrusionOk="0">
                  <a:moveTo>
                    <a:pt x="4230" y="1"/>
                  </a:moveTo>
                  <a:cubicBezTo>
                    <a:pt x="4050" y="1"/>
                    <a:pt x="3847" y="107"/>
                    <a:pt x="3643" y="329"/>
                  </a:cubicBezTo>
                  <a:lnTo>
                    <a:pt x="3552" y="420"/>
                  </a:lnTo>
                  <a:lnTo>
                    <a:pt x="3460" y="512"/>
                  </a:lnTo>
                  <a:lnTo>
                    <a:pt x="2570" y="1493"/>
                  </a:lnTo>
                  <a:lnTo>
                    <a:pt x="1155" y="1265"/>
                  </a:lnTo>
                  <a:lnTo>
                    <a:pt x="995" y="1242"/>
                  </a:lnTo>
                  <a:cubicBezTo>
                    <a:pt x="930" y="1234"/>
                    <a:pt x="868" y="1230"/>
                    <a:pt x="809" y="1230"/>
                  </a:cubicBezTo>
                  <a:cubicBezTo>
                    <a:pt x="217" y="1230"/>
                    <a:pt x="1" y="1640"/>
                    <a:pt x="333" y="2201"/>
                  </a:cubicBezTo>
                  <a:lnTo>
                    <a:pt x="447" y="2452"/>
                  </a:lnTo>
                  <a:lnTo>
                    <a:pt x="1086" y="3616"/>
                  </a:lnTo>
                  <a:lnTo>
                    <a:pt x="516" y="4780"/>
                  </a:lnTo>
                  <a:lnTo>
                    <a:pt x="447" y="4917"/>
                  </a:lnTo>
                  <a:lnTo>
                    <a:pt x="379" y="5031"/>
                  </a:lnTo>
                  <a:cubicBezTo>
                    <a:pt x="101" y="5607"/>
                    <a:pt x="307" y="5993"/>
                    <a:pt x="831" y="5993"/>
                  </a:cubicBezTo>
                  <a:cubicBezTo>
                    <a:pt x="910" y="5993"/>
                    <a:pt x="995" y="5985"/>
                    <a:pt x="1086" y="5967"/>
                  </a:cubicBezTo>
                  <a:lnTo>
                    <a:pt x="1223" y="5944"/>
                  </a:lnTo>
                  <a:lnTo>
                    <a:pt x="1360" y="5921"/>
                  </a:lnTo>
                  <a:lnTo>
                    <a:pt x="2661" y="5670"/>
                  </a:lnTo>
                  <a:lnTo>
                    <a:pt x="3711" y="6674"/>
                  </a:lnTo>
                  <a:lnTo>
                    <a:pt x="3803" y="6766"/>
                  </a:lnTo>
                  <a:cubicBezTo>
                    <a:pt x="3997" y="6969"/>
                    <a:pt x="4192" y="7067"/>
                    <a:pt x="4363" y="7067"/>
                  </a:cubicBezTo>
                  <a:cubicBezTo>
                    <a:pt x="4633" y="7067"/>
                    <a:pt x="4842" y="6825"/>
                    <a:pt x="4898" y="6378"/>
                  </a:cubicBezTo>
                  <a:lnTo>
                    <a:pt x="5104" y="4803"/>
                  </a:lnTo>
                  <a:lnTo>
                    <a:pt x="6268" y="4186"/>
                  </a:lnTo>
                  <a:lnTo>
                    <a:pt x="6405" y="4118"/>
                  </a:lnTo>
                  <a:lnTo>
                    <a:pt x="6519" y="4072"/>
                  </a:lnTo>
                  <a:cubicBezTo>
                    <a:pt x="7158" y="3730"/>
                    <a:pt x="7135" y="3205"/>
                    <a:pt x="6473" y="2908"/>
                  </a:cubicBezTo>
                  <a:lnTo>
                    <a:pt x="6405" y="2863"/>
                  </a:lnTo>
                  <a:lnTo>
                    <a:pt x="5035" y="2223"/>
                  </a:lnTo>
                  <a:lnTo>
                    <a:pt x="4807" y="900"/>
                  </a:lnTo>
                  <a:lnTo>
                    <a:pt x="4784" y="649"/>
                  </a:lnTo>
                  <a:cubicBezTo>
                    <a:pt x="4703" y="228"/>
                    <a:pt x="4492" y="1"/>
                    <a:pt x="42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7" name="Google Shape;597;p17"/>
            <p:cNvSpPr/>
            <p:nvPr/>
          </p:nvSpPr>
          <p:spPr>
            <a:xfrm>
              <a:off x="520613" y="76696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8" name="Google Shape;598;p17"/>
            <p:cNvSpPr/>
            <p:nvPr/>
          </p:nvSpPr>
          <p:spPr>
            <a:xfrm>
              <a:off x="699947" y="400206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9" name="Google Shape;599;p17"/>
            <p:cNvSpPr/>
            <p:nvPr/>
          </p:nvSpPr>
          <p:spPr>
            <a:xfrm>
              <a:off x="1376451" y="71833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0" name="Google Shape;600;p17"/>
            <p:cNvSpPr/>
            <p:nvPr/>
          </p:nvSpPr>
          <p:spPr>
            <a:xfrm>
              <a:off x="2027227" y="101317"/>
              <a:ext cx="54349" cy="76941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1" name="Google Shape;601;p17"/>
            <p:cNvSpPr/>
            <p:nvPr/>
          </p:nvSpPr>
          <p:spPr>
            <a:xfrm>
              <a:off x="1206710" y="1092256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2" name="Google Shape;602;p17"/>
            <p:cNvSpPr/>
            <p:nvPr/>
          </p:nvSpPr>
          <p:spPr>
            <a:xfrm>
              <a:off x="2484818" y="625636"/>
              <a:ext cx="193481" cy="191021"/>
            </a:xfrm>
            <a:custGeom>
              <a:avLst/>
              <a:gdLst/>
              <a:ahLst/>
              <a:cxnLst/>
              <a:rect l="l" t="t" r="r" b="b"/>
              <a:pathLst>
                <a:path w="7158" h="7067" extrusionOk="0">
                  <a:moveTo>
                    <a:pt x="4230" y="1"/>
                  </a:moveTo>
                  <a:cubicBezTo>
                    <a:pt x="4050" y="1"/>
                    <a:pt x="3847" y="107"/>
                    <a:pt x="3643" y="329"/>
                  </a:cubicBezTo>
                  <a:lnTo>
                    <a:pt x="3552" y="420"/>
                  </a:lnTo>
                  <a:lnTo>
                    <a:pt x="3460" y="512"/>
                  </a:lnTo>
                  <a:lnTo>
                    <a:pt x="2570" y="1493"/>
                  </a:lnTo>
                  <a:lnTo>
                    <a:pt x="1155" y="1265"/>
                  </a:lnTo>
                  <a:lnTo>
                    <a:pt x="995" y="1242"/>
                  </a:lnTo>
                  <a:cubicBezTo>
                    <a:pt x="930" y="1234"/>
                    <a:pt x="868" y="1230"/>
                    <a:pt x="809" y="1230"/>
                  </a:cubicBezTo>
                  <a:cubicBezTo>
                    <a:pt x="217" y="1230"/>
                    <a:pt x="1" y="1640"/>
                    <a:pt x="333" y="2201"/>
                  </a:cubicBezTo>
                  <a:lnTo>
                    <a:pt x="447" y="2452"/>
                  </a:lnTo>
                  <a:lnTo>
                    <a:pt x="1086" y="3616"/>
                  </a:lnTo>
                  <a:lnTo>
                    <a:pt x="516" y="4780"/>
                  </a:lnTo>
                  <a:lnTo>
                    <a:pt x="447" y="4917"/>
                  </a:lnTo>
                  <a:lnTo>
                    <a:pt x="379" y="5031"/>
                  </a:lnTo>
                  <a:cubicBezTo>
                    <a:pt x="101" y="5607"/>
                    <a:pt x="307" y="5993"/>
                    <a:pt x="831" y="5993"/>
                  </a:cubicBezTo>
                  <a:cubicBezTo>
                    <a:pt x="910" y="5993"/>
                    <a:pt x="995" y="5985"/>
                    <a:pt x="1086" y="5967"/>
                  </a:cubicBezTo>
                  <a:lnTo>
                    <a:pt x="1223" y="5944"/>
                  </a:lnTo>
                  <a:lnTo>
                    <a:pt x="1360" y="5921"/>
                  </a:lnTo>
                  <a:lnTo>
                    <a:pt x="2661" y="5670"/>
                  </a:lnTo>
                  <a:lnTo>
                    <a:pt x="3711" y="6674"/>
                  </a:lnTo>
                  <a:lnTo>
                    <a:pt x="3803" y="6766"/>
                  </a:lnTo>
                  <a:cubicBezTo>
                    <a:pt x="3997" y="6969"/>
                    <a:pt x="4192" y="7067"/>
                    <a:pt x="4363" y="7067"/>
                  </a:cubicBezTo>
                  <a:cubicBezTo>
                    <a:pt x="4633" y="7067"/>
                    <a:pt x="4842" y="6825"/>
                    <a:pt x="4898" y="6378"/>
                  </a:cubicBezTo>
                  <a:lnTo>
                    <a:pt x="5104" y="4803"/>
                  </a:lnTo>
                  <a:lnTo>
                    <a:pt x="6268" y="4186"/>
                  </a:lnTo>
                  <a:lnTo>
                    <a:pt x="6405" y="4118"/>
                  </a:lnTo>
                  <a:lnTo>
                    <a:pt x="6519" y="4072"/>
                  </a:lnTo>
                  <a:cubicBezTo>
                    <a:pt x="7158" y="3730"/>
                    <a:pt x="7135" y="3205"/>
                    <a:pt x="6473" y="2908"/>
                  </a:cubicBezTo>
                  <a:lnTo>
                    <a:pt x="6405" y="2863"/>
                  </a:lnTo>
                  <a:lnTo>
                    <a:pt x="5035" y="2223"/>
                  </a:lnTo>
                  <a:lnTo>
                    <a:pt x="4807" y="900"/>
                  </a:lnTo>
                  <a:lnTo>
                    <a:pt x="4784" y="649"/>
                  </a:lnTo>
                  <a:cubicBezTo>
                    <a:pt x="4703" y="228"/>
                    <a:pt x="4492" y="1"/>
                    <a:pt x="42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3" name="Google Shape;603;p17"/>
            <p:cNvSpPr/>
            <p:nvPr/>
          </p:nvSpPr>
          <p:spPr>
            <a:xfrm>
              <a:off x="930697" y="46206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4" name="Google Shape;604;p17"/>
            <p:cNvSpPr/>
            <p:nvPr/>
          </p:nvSpPr>
          <p:spPr>
            <a:xfrm>
              <a:off x="187972" y="163744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5" name="Google Shape;605;p17"/>
            <p:cNvSpPr/>
            <p:nvPr/>
          </p:nvSpPr>
          <p:spPr>
            <a:xfrm>
              <a:off x="242297" y="1096894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6" name="Google Shape;606;p17"/>
            <p:cNvSpPr/>
            <p:nvPr/>
          </p:nvSpPr>
          <p:spPr>
            <a:xfrm>
              <a:off x="2460151" y="46208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07" name="Google Shape;607;p17"/>
            <p:cNvGrpSpPr/>
            <p:nvPr/>
          </p:nvGrpSpPr>
          <p:grpSpPr>
            <a:xfrm rot="-4782693">
              <a:off x="3763256" y="113357"/>
              <a:ext cx="169069" cy="177313"/>
              <a:chOff x="4298580" y="207227"/>
              <a:chExt cx="169073" cy="177317"/>
            </a:xfrm>
          </p:grpSpPr>
          <p:sp>
            <p:nvSpPr>
              <p:cNvPr id="608" name="Google Shape;608;p17"/>
              <p:cNvSpPr/>
              <p:nvPr/>
            </p:nvSpPr>
            <p:spPr>
              <a:xfrm>
                <a:off x="4304148" y="212174"/>
                <a:ext cx="35788" cy="35193"/>
              </a:xfrm>
              <a:custGeom>
                <a:avLst/>
                <a:gdLst/>
                <a:ahLst/>
                <a:cxnLst/>
                <a:rect l="l" t="t" r="r" b="b"/>
                <a:pathLst>
                  <a:path w="1324" h="1302" extrusionOk="0">
                    <a:moveTo>
                      <a:pt x="685" y="0"/>
                    </a:moveTo>
                    <a:cubicBezTo>
                      <a:pt x="639" y="0"/>
                      <a:pt x="594" y="0"/>
                      <a:pt x="548" y="23"/>
                    </a:cubicBezTo>
                    <a:cubicBezTo>
                      <a:pt x="479" y="23"/>
                      <a:pt x="411" y="69"/>
                      <a:pt x="343" y="114"/>
                    </a:cubicBezTo>
                    <a:cubicBezTo>
                      <a:pt x="320" y="114"/>
                      <a:pt x="274" y="160"/>
                      <a:pt x="251" y="183"/>
                    </a:cubicBezTo>
                    <a:cubicBezTo>
                      <a:pt x="251" y="183"/>
                      <a:pt x="228" y="206"/>
                      <a:pt x="228" y="206"/>
                    </a:cubicBezTo>
                    <a:cubicBezTo>
                      <a:pt x="183" y="228"/>
                      <a:pt x="137" y="251"/>
                      <a:pt x="91" y="297"/>
                    </a:cubicBezTo>
                    <a:cubicBezTo>
                      <a:pt x="0" y="411"/>
                      <a:pt x="0" y="616"/>
                      <a:pt x="23" y="753"/>
                    </a:cubicBezTo>
                    <a:cubicBezTo>
                      <a:pt x="46" y="799"/>
                      <a:pt x="69" y="845"/>
                      <a:pt x="91" y="890"/>
                    </a:cubicBezTo>
                    <a:cubicBezTo>
                      <a:pt x="91" y="936"/>
                      <a:pt x="114" y="959"/>
                      <a:pt x="114" y="982"/>
                    </a:cubicBezTo>
                    <a:cubicBezTo>
                      <a:pt x="160" y="1050"/>
                      <a:pt x="206" y="1073"/>
                      <a:pt x="228" y="1119"/>
                    </a:cubicBezTo>
                    <a:cubicBezTo>
                      <a:pt x="274" y="1187"/>
                      <a:pt x="365" y="1233"/>
                      <a:pt x="434" y="1255"/>
                    </a:cubicBezTo>
                    <a:cubicBezTo>
                      <a:pt x="525" y="1278"/>
                      <a:pt x="616" y="1301"/>
                      <a:pt x="708" y="1301"/>
                    </a:cubicBezTo>
                    <a:cubicBezTo>
                      <a:pt x="776" y="1301"/>
                      <a:pt x="845" y="1278"/>
                      <a:pt x="890" y="1255"/>
                    </a:cubicBezTo>
                    <a:cubicBezTo>
                      <a:pt x="982" y="1210"/>
                      <a:pt x="1050" y="1164"/>
                      <a:pt x="1119" y="1119"/>
                    </a:cubicBezTo>
                    <a:cubicBezTo>
                      <a:pt x="1187" y="1050"/>
                      <a:pt x="1233" y="959"/>
                      <a:pt x="1278" y="867"/>
                    </a:cubicBezTo>
                    <a:cubicBezTo>
                      <a:pt x="1324" y="799"/>
                      <a:pt x="1324" y="708"/>
                      <a:pt x="1324" y="616"/>
                    </a:cubicBezTo>
                    <a:cubicBezTo>
                      <a:pt x="1324" y="548"/>
                      <a:pt x="1301" y="457"/>
                      <a:pt x="1278" y="388"/>
                    </a:cubicBezTo>
                    <a:cubicBezTo>
                      <a:pt x="1256" y="342"/>
                      <a:pt x="1233" y="297"/>
                      <a:pt x="1187" y="251"/>
                    </a:cubicBezTo>
                    <a:cubicBezTo>
                      <a:pt x="1164" y="206"/>
                      <a:pt x="1141" y="183"/>
                      <a:pt x="1119" y="160"/>
                    </a:cubicBezTo>
                    <a:cubicBezTo>
                      <a:pt x="1073" y="114"/>
                      <a:pt x="1027" y="91"/>
                      <a:pt x="1004" y="69"/>
                    </a:cubicBezTo>
                    <a:cubicBezTo>
                      <a:pt x="936" y="46"/>
                      <a:pt x="867" y="23"/>
                      <a:pt x="822" y="23"/>
                    </a:cubicBezTo>
                    <a:cubicBezTo>
                      <a:pt x="776" y="0"/>
                      <a:pt x="731" y="0"/>
                      <a:pt x="68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09" name="Google Shape;609;p17"/>
              <p:cNvSpPr/>
              <p:nvPr/>
            </p:nvSpPr>
            <p:spPr>
              <a:xfrm>
                <a:off x="4396077" y="219553"/>
                <a:ext cx="66656" cy="74684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763" extrusionOk="0">
                    <a:moveTo>
                      <a:pt x="959" y="1"/>
                    </a:moveTo>
                    <a:cubicBezTo>
                      <a:pt x="867" y="1"/>
                      <a:pt x="776" y="24"/>
                      <a:pt x="685" y="47"/>
                    </a:cubicBezTo>
                    <a:cubicBezTo>
                      <a:pt x="639" y="69"/>
                      <a:pt x="571" y="92"/>
                      <a:pt x="502" y="138"/>
                    </a:cubicBezTo>
                    <a:cubicBezTo>
                      <a:pt x="457" y="161"/>
                      <a:pt x="411" y="206"/>
                      <a:pt x="365" y="252"/>
                    </a:cubicBezTo>
                    <a:cubicBezTo>
                      <a:pt x="342" y="275"/>
                      <a:pt x="320" y="298"/>
                      <a:pt x="297" y="343"/>
                    </a:cubicBezTo>
                    <a:cubicBezTo>
                      <a:pt x="228" y="389"/>
                      <a:pt x="183" y="457"/>
                      <a:pt x="160" y="549"/>
                    </a:cubicBezTo>
                    <a:cubicBezTo>
                      <a:pt x="114" y="640"/>
                      <a:pt x="91" y="731"/>
                      <a:pt x="69" y="823"/>
                    </a:cubicBezTo>
                    <a:cubicBezTo>
                      <a:pt x="23" y="982"/>
                      <a:pt x="0" y="1142"/>
                      <a:pt x="0" y="1302"/>
                    </a:cubicBezTo>
                    <a:cubicBezTo>
                      <a:pt x="23" y="1462"/>
                      <a:pt x="69" y="1622"/>
                      <a:pt x="137" y="1759"/>
                    </a:cubicBezTo>
                    <a:cubicBezTo>
                      <a:pt x="206" y="1918"/>
                      <a:pt x="274" y="2078"/>
                      <a:pt x="388" y="2215"/>
                    </a:cubicBezTo>
                    <a:cubicBezTo>
                      <a:pt x="434" y="2284"/>
                      <a:pt x="479" y="2352"/>
                      <a:pt x="548" y="2398"/>
                    </a:cubicBezTo>
                    <a:cubicBezTo>
                      <a:pt x="639" y="2489"/>
                      <a:pt x="753" y="2557"/>
                      <a:pt x="867" y="2626"/>
                    </a:cubicBezTo>
                    <a:cubicBezTo>
                      <a:pt x="1050" y="2717"/>
                      <a:pt x="1255" y="2740"/>
                      <a:pt x="1438" y="2763"/>
                    </a:cubicBezTo>
                    <a:cubicBezTo>
                      <a:pt x="1644" y="2763"/>
                      <a:pt x="1826" y="2694"/>
                      <a:pt x="1986" y="2603"/>
                    </a:cubicBezTo>
                    <a:cubicBezTo>
                      <a:pt x="2100" y="2535"/>
                      <a:pt x="2191" y="2443"/>
                      <a:pt x="2260" y="2352"/>
                    </a:cubicBezTo>
                    <a:cubicBezTo>
                      <a:pt x="2465" y="2101"/>
                      <a:pt x="2465" y="1781"/>
                      <a:pt x="2397" y="1485"/>
                    </a:cubicBezTo>
                    <a:cubicBezTo>
                      <a:pt x="2397" y="1393"/>
                      <a:pt x="2374" y="1302"/>
                      <a:pt x="2351" y="1211"/>
                    </a:cubicBezTo>
                    <a:cubicBezTo>
                      <a:pt x="2305" y="1119"/>
                      <a:pt x="2260" y="1028"/>
                      <a:pt x="2214" y="937"/>
                    </a:cubicBezTo>
                    <a:cubicBezTo>
                      <a:pt x="2191" y="868"/>
                      <a:pt x="2146" y="823"/>
                      <a:pt x="2123" y="754"/>
                    </a:cubicBezTo>
                    <a:cubicBezTo>
                      <a:pt x="2077" y="686"/>
                      <a:pt x="2032" y="640"/>
                      <a:pt x="1986" y="572"/>
                    </a:cubicBezTo>
                    <a:cubicBezTo>
                      <a:pt x="1917" y="503"/>
                      <a:pt x="1872" y="435"/>
                      <a:pt x="1780" y="366"/>
                    </a:cubicBezTo>
                    <a:cubicBezTo>
                      <a:pt x="1712" y="298"/>
                      <a:pt x="1621" y="252"/>
                      <a:pt x="1529" y="184"/>
                    </a:cubicBezTo>
                    <a:cubicBezTo>
                      <a:pt x="1392" y="115"/>
                      <a:pt x="1255" y="47"/>
                      <a:pt x="1096" y="24"/>
                    </a:cubicBezTo>
                    <a:cubicBezTo>
                      <a:pt x="1050" y="1"/>
                      <a:pt x="1004" y="1"/>
                      <a:pt x="959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10" name="Google Shape;610;p17"/>
              <p:cNvSpPr/>
              <p:nvPr/>
            </p:nvSpPr>
            <p:spPr>
              <a:xfrm>
                <a:off x="4404700" y="322591"/>
                <a:ext cx="58655" cy="56493"/>
              </a:xfrm>
              <a:custGeom>
                <a:avLst/>
                <a:gdLst/>
                <a:ahLst/>
                <a:cxnLst/>
                <a:rect l="l" t="t" r="r" b="b"/>
                <a:pathLst>
                  <a:path w="2170" h="2090" extrusionOk="0">
                    <a:moveTo>
                      <a:pt x="1028" y="1"/>
                    </a:moveTo>
                    <a:cubicBezTo>
                      <a:pt x="914" y="1"/>
                      <a:pt x="822" y="24"/>
                      <a:pt x="708" y="46"/>
                    </a:cubicBezTo>
                    <a:cubicBezTo>
                      <a:pt x="663" y="46"/>
                      <a:pt x="594" y="69"/>
                      <a:pt x="548" y="92"/>
                    </a:cubicBezTo>
                    <a:cubicBezTo>
                      <a:pt x="503" y="115"/>
                      <a:pt x="457" y="138"/>
                      <a:pt x="434" y="161"/>
                    </a:cubicBezTo>
                    <a:cubicBezTo>
                      <a:pt x="366" y="183"/>
                      <a:pt x="297" y="252"/>
                      <a:pt x="252" y="298"/>
                    </a:cubicBezTo>
                    <a:cubicBezTo>
                      <a:pt x="229" y="343"/>
                      <a:pt x="206" y="389"/>
                      <a:pt x="183" y="434"/>
                    </a:cubicBezTo>
                    <a:cubicBezTo>
                      <a:pt x="115" y="480"/>
                      <a:pt x="92" y="594"/>
                      <a:pt x="69" y="663"/>
                    </a:cubicBezTo>
                    <a:cubicBezTo>
                      <a:pt x="23" y="868"/>
                      <a:pt x="1" y="1096"/>
                      <a:pt x="69" y="1302"/>
                    </a:cubicBezTo>
                    <a:cubicBezTo>
                      <a:pt x="115" y="1393"/>
                      <a:pt x="160" y="1484"/>
                      <a:pt x="206" y="1599"/>
                    </a:cubicBezTo>
                    <a:cubicBezTo>
                      <a:pt x="206" y="1621"/>
                      <a:pt x="229" y="1667"/>
                      <a:pt x="252" y="1690"/>
                    </a:cubicBezTo>
                    <a:cubicBezTo>
                      <a:pt x="275" y="1736"/>
                      <a:pt x="320" y="1781"/>
                      <a:pt x="366" y="1827"/>
                    </a:cubicBezTo>
                    <a:cubicBezTo>
                      <a:pt x="389" y="1850"/>
                      <a:pt x="434" y="1872"/>
                      <a:pt x="457" y="1895"/>
                    </a:cubicBezTo>
                    <a:cubicBezTo>
                      <a:pt x="526" y="1941"/>
                      <a:pt x="594" y="1987"/>
                      <a:pt x="663" y="2009"/>
                    </a:cubicBezTo>
                    <a:cubicBezTo>
                      <a:pt x="731" y="2032"/>
                      <a:pt x="777" y="2055"/>
                      <a:pt x="845" y="2055"/>
                    </a:cubicBezTo>
                    <a:cubicBezTo>
                      <a:pt x="914" y="2078"/>
                      <a:pt x="994" y="2089"/>
                      <a:pt x="1073" y="2089"/>
                    </a:cubicBezTo>
                    <a:cubicBezTo>
                      <a:pt x="1153" y="2089"/>
                      <a:pt x="1233" y="2078"/>
                      <a:pt x="1302" y="2055"/>
                    </a:cubicBezTo>
                    <a:cubicBezTo>
                      <a:pt x="1393" y="2032"/>
                      <a:pt x="1461" y="2009"/>
                      <a:pt x="1530" y="1964"/>
                    </a:cubicBezTo>
                    <a:cubicBezTo>
                      <a:pt x="1576" y="1941"/>
                      <a:pt x="1644" y="1918"/>
                      <a:pt x="1690" y="1895"/>
                    </a:cubicBezTo>
                    <a:cubicBezTo>
                      <a:pt x="1781" y="1850"/>
                      <a:pt x="1872" y="1781"/>
                      <a:pt x="1964" y="1690"/>
                    </a:cubicBezTo>
                    <a:cubicBezTo>
                      <a:pt x="2009" y="1621"/>
                      <a:pt x="2078" y="1530"/>
                      <a:pt x="2101" y="1439"/>
                    </a:cubicBezTo>
                    <a:cubicBezTo>
                      <a:pt x="2123" y="1416"/>
                      <a:pt x="2123" y="1370"/>
                      <a:pt x="2146" y="1325"/>
                    </a:cubicBezTo>
                    <a:cubicBezTo>
                      <a:pt x="2169" y="1256"/>
                      <a:pt x="2169" y="1188"/>
                      <a:pt x="2169" y="1142"/>
                    </a:cubicBezTo>
                    <a:cubicBezTo>
                      <a:pt x="2169" y="1096"/>
                      <a:pt x="2146" y="1051"/>
                      <a:pt x="2146" y="1005"/>
                    </a:cubicBezTo>
                    <a:cubicBezTo>
                      <a:pt x="2146" y="937"/>
                      <a:pt x="2123" y="891"/>
                      <a:pt x="2123" y="823"/>
                    </a:cubicBezTo>
                    <a:cubicBezTo>
                      <a:pt x="2101" y="731"/>
                      <a:pt x="2055" y="617"/>
                      <a:pt x="1986" y="526"/>
                    </a:cubicBezTo>
                    <a:cubicBezTo>
                      <a:pt x="1964" y="457"/>
                      <a:pt x="1895" y="389"/>
                      <a:pt x="1827" y="343"/>
                    </a:cubicBezTo>
                    <a:cubicBezTo>
                      <a:pt x="1758" y="252"/>
                      <a:pt x="1644" y="183"/>
                      <a:pt x="1553" y="138"/>
                    </a:cubicBezTo>
                    <a:cubicBezTo>
                      <a:pt x="1484" y="92"/>
                      <a:pt x="1393" y="69"/>
                      <a:pt x="1302" y="46"/>
                    </a:cubicBezTo>
                    <a:cubicBezTo>
                      <a:pt x="1210" y="1"/>
                      <a:pt x="1119" y="1"/>
                      <a:pt x="1028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11" name="Google Shape;611;p17"/>
              <p:cNvSpPr/>
              <p:nvPr/>
            </p:nvSpPr>
            <p:spPr>
              <a:xfrm>
                <a:off x="4390509" y="214634"/>
                <a:ext cx="77144" cy="8701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3219" extrusionOk="0">
                    <a:moveTo>
                      <a:pt x="1347" y="320"/>
                    </a:moveTo>
                    <a:cubicBezTo>
                      <a:pt x="1439" y="343"/>
                      <a:pt x="1530" y="366"/>
                      <a:pt x="1621" y="388"/>
                    </a:cubicBezTo>
                    <a:cubicBezTo>
                      <a:pt x="1713" y="457"/>
                      <a:pt x="1827" y="503"/>
                      <a:pt x="1918" y="571"/>
                    </a:cubicBezTo>
                    <a:cubicBezTo>
                      <a:pt x="2009" y="662"/>
                      <a:pt x="2101" y="731"/>
                      <a:pt x="2169" y="845"/>
                    </a:cubicBezTo>
                    <a:cubicBezTo>
                      <a:pt x="2260" y="959"/>
                      <a:pt x="2329" y="1073"/>
                      <a:pt x="2375" y="1210"/>
                    </a:cubicBezTo>
                    <a:cubicBezTo>
                      <a:pt x="2443" y="1324"/>
                      <a:pt x="2466" y="1461"/>
                      <a:pt x="2489" y="1598"/>
                    </a:cubicBezTo>
                    <a:cubicBezTo>
                      <a:pt x="2511" y="1735"/>
                      <a:pt x="2511" y="1895"/>
                      <a:pt x="2489" y="2032"/>
                    </a:cubicBezTo>
                    <a:cubicBezTo>
                      <a:pt x="2489" y="2123"/>
                      <a:pt x="2443" y="2214"/>
                      <a:pt x="2420" y="2329"/>
                    </a:cubicBezTo>
                    <a:cubicBezTo>
                      <a:pt x="2375" y="2397"/>
                      <a:pt x="2329" y="2488"/>
                      <a:pt x="2283" y="2557"/>
                    </a:cubicBezTo>
                    <a:cubicBezTo>
                      <a:pt x="2238" y="2602"/>
                      <a:pt x="2192" y="2671"/>
                      <a:pt x="2123" y="2717"/>
                    </a:cubicBezTo>
                    <a:cubicBezTo>
                      <a:pt x="2078" y="2739"/>
                      <a:pt x="2009" y="2785"/>
                      <a:pt x="1941" y="2808"/>
                    </a:cubicBezTo>
                    <a:cubicBezTo>
                      <a:pt x="1872" y="2854"/>
                      <a:pt x="1804" y="2854"/>
                      <a:pt x="1735" y="2876"/>
                    </a:cubicBezTo>
                    <a:lnTo>
                      <a:pt x="1507" y="2876"/>
                    </a:lnTo>
                    <a:cubicBezTo>
                      <a:pt x="1416" y="2854"/>
                      <a:pt x="1325" y="2831"/>
                      <a:pt x="1256" y="2808"/>
                    </a:cubicBezTo>
                    <a:cubicBezTo>
                      <a:pt x="1142" y="2762"/>
                      <a:pt x="1028" y="2694"/>
                      <a:pt x="914" y="2625"/>
                    </a:cubicBezTo>
                    <a:cubicBezTo>
                      <a:pt x="822" y="2534"/>
                      <a:pt x="754" y="2466"/>
                      <a:pt x="685" y="2351"/>
                    </a:cubicBezTo>
                    <a:cubicBezTo>
                      <a:pt x="594" y="2260"/>
                      <a:pt x="526" y="2146"/>
                      <a:pt x="480" y="2009"/>
                    </a:cubicBezTo>
                    <a:cubicBezTo>
                      <a:pt x="412" y="1872"/>
                      <a:pt x="366" y="1712"/>
                      <a:pt x="343" y="1575"/>
                    </a:cubicBezTo>
                    <a:cubicBezTo>
                      <a:pt x="343" y="1507"/>
                      <a:pt x="343" y="1438"/>
                      <a:pt x="343" y="1347"/>
                    </a:cubicBezTo>
                    <a:cubicBezTo>
                      <a:pt x="343" y="1301"/>
                      <a:pt x="343" y="1256"/>
                      <a:pt x="343" y="1210"/>
                    </a:cubicBezTo>
                    <a:lnTo>
                      <a:pt x="343" y="1187"/>
                    </a:lnTo>
                    <a:cubicBezTo>
                      <a:pt x="366" y="1073"/>
                      <a:pt x="389" y="982"/>
                      <a:pt x="434" y="891"/>
                    </a:cubicBezTo>
                    <a:cubicBezTo>
                      <a:pt x="480" y="799"/>
                      <a:pt x="526" y="708"/>
                      <a:pt x="571" y="639"/>
                    </a:cubicBezTo>
                    <a:cubicBezTo>
                      <a:pt x="594" y="617"/>
                      <a:pt x="594" y="617"/>
                      <a:pt x="617" y="594"/>
                    </a:cubicBezTo>
                    <a:cubicBezTo>
                      <a:pt x="640" y="548"/>
                      <a:pt x="685" y="525"/>
                      <a:pt x="731" y="480"/>
                    </a:cubicBezTo>
                    <a:cubicBezTo>
                      <a:pt x="777" y="457"/>
                      <a:pt x="822" y="434"/>
                      <a:pt x="868" y="411"/>
                    </a:cubicBezTo>
                    <a:cubicBezTo>
                      <a:pt x="868" y="411"/>
                      <a:pt x="868" y="411"/>
                      <a:pt x="868" y="388"/>
                    </a:cubicBezTo>
                    <a:lnTo>
                      <a:pt x="891" y="388"/>
                    </a:lnTo>
                    <a:cubicBezTo>
                      <a:pt x="947" y="370"/>
                      <a:pt x="1004" y="351"/>
                      <a:pt x="1074" y="332"/>
                    </a:cubicBezTo>
                    <a:lnTo>
                      <a:pt x="1074" y="332"/>
                    </a:lnTo>
                    <a:cubicBezTo>
                      <a:pt x="1073" y="335"/>
                      <a:pt x="1073" y="338"/>
                      <a:pt x="1073" y="343"/>
                    </a:cubicBezTo>
                    <a:cubicBezTo>
                      <a:pt x="1073" y="343"/>
                      <a:pt x="1073" y="337"/>
                      <a:pt x="1076" y="331"/>
                    </a:cubicBezTo>
                    <a:lnTo>
                      <a:pt x="1076" y="331"/>
                    </a:lnTo>
                    <a:cubicBezTo>
                      <a:pt x="1076" y="331"/>
                      <a:pt x="1075" y="332"/>
                      <a:pt x="1074" y="332"/>
                    </a:cubicBezTo>
                    <a:lnTo>
                      <a:pt x="1074" y="332"/>
                    </a:lnTo>
                    <a:cubicBezTo>
                      <a:pt x="1074" y="320"/>
                      <a:pt x="1078" y="320"/>
                      <a:pt x="1096" y="320"/>
                    </a:cubicBezTo>
                    <a:cubicBezTo>
                      <a:pt x="1085" y="320"/>
                      <a:pt x="1079" y="325"/>
                      <a:pt x="1076" y="331"/>
                    </a:cubicBezTo>
                    <a:lnTo>
                      <a:pt x="1076" y="331"/>
                    </a:lnTo>
                    <a:cubicBezTo>
                      <a:pt x="1090" y="327"/>
                      <a:pt x="1104" y="324"/>
                      <a:pt x="1119" y="320"/>
                    </a:cubicBezTo>
                    <a:close/>
                    <a:moveTo>
                      <a:pt x="1233" y="0"/>
                    </a:moveTo>
                    <a:cubicBezTo>
                      <a:pt x="1165" y="0"/>
                      <a:pt x="1073" y="0"/>
                      <a:pt x="1005" y="23"/>
                    </a:cubicBezTo>
                    <a:lnTo>
                      <a:pt x="982" y="23"/>
                    </a:lnTo>
                    <a:cubicBezTo>
                      <a:pt x="914" y="46"/>
                      <a:pt x="868" y="46"/>
                      <a:pt x="822" y="69"/>
                    </a:cubicBezTo>
                    <a:cubicBezTo>
                      <a:pt x="800" y="69"/>
                      <a:pt x="800" y="69"/>
                      <a:pt x="800" y="92"/>
                    </a:cubicBezTo>
                    <a:cubicBezTo>
                      <a:pt x="754" y="92"/>
                      <a:pt x="731" y="115"/>
                      <a:pt x="708" y="115"/>
                    </a:cubicBezTo>
                    <a:cubicBezTo>
                      <a:pt x="708" y="115"/>
                      <a:pt x="685" y="137"/>
                      <a:pt x="685" y="137"/>
                    </a:cubicBezTo>
                    <a:lnTo>
                      <a:pt x="663" y="137"/>
                    </a:lnTo>
                    <a:cubicBezTo>
                      <a:pt x="663" y="137"/>
                      <a:pt x="663" y="160"/>
                      <a:pt x="640" y="160"/>
                    </a:cubicBezTo>
                    <a:lnTo>
                      <a:pt x="617" y="160"/>
                    </a:lnTo>
                    <a:cubicBezTo>
                      <a:pt x="617" y="160"/>
                      <a:pt x="617" y="183"/>
                      <a:pt x="617" y="183"/>
                    </a:cubicBezTo>
                    <a:lnTo>
                      <a:pt x="594" y="183"/>
                    </a:lnTo>
                    <a:cubicBezTo>
                      <a:pt x="594" y="183"/>
                      <a:pt x="571" y="183"/>
                      <a:pt x="571" y="206"/>
                    </a:cubicBezTo>
                    <a:cubicBezTo>
                      <a:pt x="480" y="274"/>
                      <a:pt x="389" y="366"/>
                      <a:pt x="320" y="457"/>
                    </a:cubicBezTo>
                    <a:lnTo>
                      <a:pt x="297" y="457"/>
                    </a:lnTo>
                    <a:cubicBezTo>
                      <a:pt x="229" y="548"/>
                      <a:pt x="160" y="662"/>
                      <a:pt x="115" y="799"/>
                    </a:cubicBezTo>
                    <a:cubicBezTo>
                      <a:pt x="23" y="1050"/>
                      <a:pt x="1" y="1324"/>
                      <a:pt x="23" y="1575"/>
                    </a:cubicBezTo>
                    <a:cubicBezTo>
                      <a:pt x="23" y="1575"/>
                      <a:pt x="23" y="1575"/>
                      <a:pt x="23" y="1598"/>
                    </a:cubicBezTo>
                    <a:cubicBezTo>
                      <a:pt x="46" y="1804"/>
                      <a:pt x="115" y="1986"/>
                      <a:pt x="183" y="2169"/>
                    </a:cubicBezTo>
                    <a:cubicBezTo>
                      <a:pt x="366" y="2557"/>
                      <a:pt x="663" y="2876"/>
                      <a:pt x="1051" y="3082"/>
                    </a:cubicBezTo>
                    <a:cubicBezTo>
                      <a:pt x="1233" y="3173"/>
                      <a:pt x="1439" y="3219"/>
                      <a:pt x="1667" y="3219"/>
                    </a:cubicBezTo>
                    <a:cubicBezTo>
                      <a:pt x="1758" y="3196"/>
                      <a:pt x="1850" y="3196"/>
                      <a:pt x="1964" y="3150"/>
                    </a:cubicBezTo>
                    <a:cubicBezTo>
                      <a:pt x="2078" y="3127"/>
                      <a:pt x="2169" y="3082"/>
                      <a:pt x="2260" y="3013"/>
                    </a:cubicBezTo>
                    <a:cubicBezTo>
                      <a:pt x="2443" y="2899"/>
                      <a:pt x="2580" y="2739"/>
                      <a:pt x="2671" y="2557"/>
                    </a:cubicBezTo>
                    <a:cubicBezTo>
                      <a:pt x="2785" y="2351"/>
                      <a:pt x="2831" y="2123"/>
                      <a:pt x="2831" y="1895"/>
                    </a:cubicBezTo>
                    <a:cubicBezTo>
                      <a:pt x="2854" y="1667"/>
                      <a:pt x="2808" y="1461"/>
                      <a:pt x="2740" y="1256"/>
                    </a:cubicBezTo>
                    <a:cubicBezTo>
                      <a:pt x="2694" y="1050"/>
                      <a:pt x="2580" y="868"/>
                      <a:pt x="2466" y="708"/>
                    </a:cubicBezTo>
                    <a:cubicBezTo>
                      <a:pt x="2215" y="343"/>
                      <a:pt x="1827" y="69"/>
                      <a:pt x="1393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12" name="Google Shape;612;p17"/>
              <p:cNvSpPr/>
              <p:nvPr/>
            </p:nvSpPr>
            <p:spPr>
              <a:xfrm>
                <a:off x="4298580" y="207227"/>
                <a:ext cx="46924" cy="46681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1727" extrusionOk="0">
                    <a:moveTo>
                      <a:pt x="914" y="343"/>
                    </a:moveTo>
                    <a:cubicBezTo>
                      <a:pt x="959" y="343"/>
                      <a:pt x="982" y="343"/>
                      <a:pt x="1028" y="366"/>
                    </a:cubicBezTo>
                    <a:cubicBezTo>
                      <a:pt x="1073" y="366"/>
                      <a:pt x="1119" y="389"/>
                      <a:pt x="1165" y="411"/>
                    </a:cubicBezTo>
                    <a:cubicBezTo>
                      <a:pt x="1188" y="457"/>
                      <a:pt x="1233" y="480"/>
                      <a:pt x="1256" y="503"/>
                    </a:cubicBezTo>
                    <a:cubicBezTo>
                      <a:pt x="1302" y="548"/>
                      <a:pt x="1325" y="571"/>
                      <a:pt x="1347" y="617"/>
                    </a:cubicBezTo>
                    <a:cubicBezTo>
                      <a:pt x="1370" y="662"/>
                      <a:pt x="1370" y="708"/>
                      <a:pt x="1393" y="754"/>
                    </a:cubicBezTo>
                    <a:cubicBezTo>
                      <a:pt x="1393" y="799"/>
                      <a:pt x="1393" y="845"/>
                      <a:pt x="1393" y="891"/>
                    </a:cubicBezTo>
                    <a:cubicBezTo>
                      <a:pt x="1393" y="936"/>
                      <a:pt x="1393" y="982"/>
                      <a:pt x="1370" y="1028"/>
                    </a:cubicBezTo>
                    <a:cubicBezTo>
                      <a:pt x="1347" y="1073"/>
                      <a:pt x="1325" y="1142"/>
                      <a:pt x="1302" y="1187"/>
                    </a:cubicBezTo>
                    <a:cubicBezTo>
                      <a:pt x="1279" y="1210"/>
                      <a:pt x="1256" y="1233"/>
                      <a:pt x="1210" y="1279"/>
                    </a:cubicBezTo>
                    <a:cubicBezTo>
                      <a:pt x="1188" y="1302"/>
                      <a:pt x="1142" y="1324"/>
                      <a:pt x="1096" y="1347"/>
                    </a:cubicBezTo>
                    <a:cubicBezTo>
                      <a:pt x="1051" y="1370"/>
                      <a:pt x="1005" y="1393"/>
                      <a:pt x="959" y="1393"/>
                    </a:cubicBezTo>
                    <a:lnTo>
                      <a:pt x="822" y="1393"/>
                    </a:lnTo>
                    <a:cubicBezTo>
                      <a:pt x="777" y="1393"/>
                      <a:pt x="731" y="1393"/>
                      <a:pt x="685" y="1370"/>
                    </a:cubicBezTo>
                    <a:cubicBezTo>
                      <a:pt x="640" y="1347"/>
                      <a:pt x="617" y="1347"/>
                      <a:pt x="571" y="1302"/>
                    </a:cubicBezTo>
                    <a:cubicBezTo>
                      <a:pt x="526" y="1279"/>
                      <a:pt x="503" y="1256"/>
                      <a:pt x="457" y="1210"/>
                    </a:cubicBezTo>
                    <a:cubicBezTo>
                      <a:pt x="434" y="1187"/>
                      <a:pt x="412" y="1142"/>
                      <a:pt x="389" y="1096"/>
                    </a:cubicBezTo>
                    <a:cubicBezTo>
                      <a:pt x="366" y="1050"/>
                      <a:pt x="343" y="1005"/>
                      <a:pt x="343" y="959"/>
                    </a:cubicBezTo>
                    <a:cubicBezTo>
                      <a:pt x="320" y="913"/>
                      <a:pt x="320" y="891"/>
                      <a:pt x="320" y="845"/>
                    </a:cubicBezTo>
                    <a:cubicBezTo>
                      <a:pt x="343" y="777"/>
                      <a:pt x="343" y="731"/>
                      <a:pt x="366" y="685"/>
                    </a:cubicBezTo>
                    <a:cubicBezTo>
                      <a:pt x="366" y="662"/>
                      <a:pt x="366" y="640"/>
                      <a:pt x="389" y="640"/>
                    </a:cubicBezTo>
                    <a:cubicBezTo>
                      <a:pt x="389" y="617"/>
                      <a:pt x="389" y="617"/>
                      <a:pt x="389" y="594"/>
                    </a:cubicBezTo>
                    <a:lnTo>
                      <a:pt x="412" y="594"/>
                    </a:lnTo>
                    <a:cubicBezTo>
                      <a:pt x="412" y="594"/>
                      <a:pt x="412" y="571"/>
                      <a:pt x="412" y="571"/>
                    </a:cubicBezTo>
                    <a:cubicBezTo>
                      <a:pt x="434" y="525"/>
                      <a:pt x="480" y="503"/>
                      <a:pt x="503" y="457"/>
                    </a:cubicBezTo>
                    <a:cubicBezTo>
                      <a:pt x="549" y="434"/>
                      <a:pt x="594" y="411"/>
                      <a:pt x="617" y="389"/>
                    </a:cubicBezTo>
                    <a:cubicBezTo>
                      <a:pt x="640" y="389"/>
                      <a:pt x="663" y="366"/>
                      <a:pt x="685" y="366"/>
                    </a:cubicBezTo>
                    <a:cubicBezTo>
                      <a:pt x="708" y="366"/>
                      <a:pt x="731" y="343"/>
                      <a:pt x="754" y="343"/>
                    </a:cubicBezTo>
                    <a:close/>
                    <a:moveTo>
                      <a:pt x="868" y="0"/>
                    </a:moveTo>
                    <a:cubicBezTo>
                      <a:pt x="777" y="0"/>
                      <a:pt x="663" y="23"/>
                      <a:pt x="571" y="46"/>
                    </a:cubicBezTo>
                    <a:cubicBezTo>
                      <a:pt x="526" y="69"/>
                      <a:pt x="457" y="115"/>
                      <a:pt x="412" y="137"/>
                    </a:cubicBezTo>
                    <a:cubicBezTo>
                      <a:pt x="366" y="160"/>
                      <a:pt x="320" y="206"/>
                      <a:pt x="275" y="229"/>
                    </a:cubicBezTo>
                    <a:cubicBezTo>
                      <a:pt x="275" y="252"/>
                      <a:pt x="275" y="252"/>
                      <a:pt x="252" y="252"/>
                    </a:cubicBezTo>
                    <a:cubicBezTo>
                      <a:pt x="252" y="274"/>
                      <a:pt x="229" y="297"/>
                      <a:pt x="206" y="320"/>
                    </a:cubicBezTo>
                    <a:cubicBezTo>
                      <a:pt x="160" y="366"/>
                      <a:pt x="138" y="411"/>
                      <a:pt x="92" y="480"/>
                    </a:cubicBezTo>
                    <a:cubicBezTo>
                      <a:pt x="92" y="503"/>
                      <a:pt x="69" y="525"/>
                      <a:pt x="69" y="571"/>
                    </a:cubicBezTo>
                    <a:cubicBezTo>
                      <a:pt x="46" y="571"/>
                      <a:pt x="46" y="594"/>
                      <a:pt x="46" y="594"/>
                    </a:cubicBezTo>
                    <a:cubicBezTo>
                      <a:pt x="46" y="617"/>
                      <a:pt x="46" y="617"/>
                      <a:pt x="24" y="640"/>
                    </a:cubicBezTo>
                    <a:cubicBezTo>
                      <a:pt x="24" y="708"/>
                      <a:pt x="1" y="777"/>
                      <a:pt x="1" y="845"/>
                    </a:cubicBezTo>
                    <a:cubicBezTo>
                      <a:pt x="1" y="868"/>
                      <a:pt x="1" y="913"/>
                      <a:pt x="1" y="936"/>
                    </a:cubicBezTo>
                    <a:cubicBezTo>
                      <a:pt x="1" y="1005"/>
                      <a:pt x="24" y="1050"/>
                      <a:pt x="24" y="1096"/>
                    </a:cubicBezTo>
                    <a:cubicBezTo>
                      <a:pt x="46" y="1142"/>
                      <a:pt x="69" y="1187"/>
                      <a:pt x="92" y="1233"/>
                    </a:cubicBezTo>
                    <a:cubicBezTo>
                      <a:pt x="115" y="1302"/>
                      <a:pt x="160" y="1347"/>
                      <a:pt x="183" y="1393"/>
                    </a:cubicBezTo>
                    <a:cubicBezTo>
                      <a:pt x="297" y="1530"/>
                      <a:pt x="412" y="1621"/>
                      <a:pt x="571" y="1667"/>
                    </a:cubicBezTo>
                    <a:cubicBezTo>
                      <a:pt x="658" y="1710"/>
                      <a:pt x="745" y="1726"/>
                      <a:pt x="838" y="1726"/>
                    </a:cubicBezTo>
                    <a:cubicBezTo>
                      <a:pt x="891" y="1726"/>
                      <a:pt x="947" y="1721"/>
                      <a:pt x="1005" y="1712"/>
                    </a:cubicBezTo>
                    <a:cubicBezTo>
                      <a:pt x="1142" y="1690"/>
                      <a:pt x="1302" y="1621"/>
                      <a:pt x="1416" y="1530"/>
                    </a:cubicBezTo>
                    <a:cubicBezTo>
                      <a:pt x="1530" y="1438"/>
                      <a:pt x="1598" y="1324"/>
                      <a:pt x="1667" y="1210"/>
                    </a:cubicBezTo>
                    <a:cubicBezTo>
                      <a:pt x="1735" y="1050"/>
                      <a:pt x="1735" y="891"/>
                      <a:pt x="1713" y="708"/>
                    </a:cubicBezTo>
                    <a:cubicBezTo>
                      <a:pt x="1690" y="594"/>
                      <a:pt x="1644" y="503"/>
                      <a:pt x="1576" y="389"/>
                    </a:cubicBezTo>
                    <a:cubicBezTo>
                      <a:pt x="1553" y="343"/>
                      <a:pt x="1507" y="297"/>
                      <a:pt x="1462" y="252"/>
                    </a:cubicBezTo>
                    <a:cubicBezTo>
                      <a:pt x="1416" y="183"/>
                      <a:pt x="1325" y="137"/>
                      <a:pt x="1279" y="115"/>
                    </a:cubicBezTo>
                    <a:cubicBezTo>
                      <a:pt x="1233" y="69"/>
                      <a:pt x="1165" y="69"/>
                      <a:pt x="1119" y="46"/>
                    </a:cubicBezTo>
                    <a:cubicBezTo>
                      <a:pt x="1073" y="23"/>
                      <a:pt x="1028" y="23"/>
                      <a:pt x="982" y="23"/>
                    </a:cubicBezTo>
                    <a:cubicBezTo>
                      <a:pt x="937" y="0"/>
                      <a:pt x="914" y="0"/>
                      <a:pt x="868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13" name="Google Shape;613;p17"/>
              <p:cNvSpPr/>
              <p:nvPr/>
            </p:nvSpPr>
            <p:spPr>
              <a:xfrm>
                <a:off x="4399781" y="317672"/>
                <a:ext cx="67872" cy="6687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474" extrusionOk="0">
                    <a:moveTo>
                      <a:pt x="1324" y="320"/>
                    </a:moveTo>
                    <a:cubicBezTo>
                      <a:pt x="1415" y="320"/>
                      <a:pt x="1484" y="343"/>
                      <a:pt x="1552" y="365"/>
                    </a:cubicBezTo>
                    <a:cubicBezTo>
                      <a:pt x="1643" y="388"/>
                      <a:pt x="1712" y="434"/>
                      <a:pt x="1780" y="480"/>
                    </a:cubicBezTo>
                    <a:cubicBezTo>
                      <a:pt x="1849" y="525"/>
                      <a:pt x="1895" y="571"/>
                      <a:pt x="1963" y="639"/>
                    </a:cubicBezTo>
                    <a:cubicBezTo>
                      <a:pt x="2009" y="685"/>
                      <a:pt x="2054" y="753"/>
                      <a:pt x="2077" y="822"/>
                    </a:cubicBezTo>
                    <a:cubicBezTo>
                      <a:pt x="2123" y="890"/>
                      <a:pt x="2146" y="982"/>
                      <a:pt x="2168" y="1073"/>
                    </a:cubicBezTo>
                    <a:cubicBezTo>
                      <a:pt x="2168" y="1141"/>
                      <a:pt x="2191" y="1233"/>
                      <a:pt x="2168" y="1301"/>
                    </a:cubicBezTo>
                    <a:cubicBezTo>
                      <a:pt x="2168" y="1393"/>
                      <a:pt x="2146" y="1461"/>
                      <a:pt x="2123" y="1552"/>
                    </a:cubicBezTo>
                    <a:cubicBezTo>
                      <a:pt x="2100" y="1621"/>
                      <a:pt x="2054" y="1689"/>
                      <a:pt x="2009" y="1758"/>
                    </a:cubicBezTo>
                    <a:cubicBezTo>
                      <a:pt x="1986" y="1826"/>
                      <a:pt x="1917" y="1872"/>
                      <a:pt x="1872" y="1918"/>
                    </a:cubicBezTo>
                    <a:cubicBezTo>
                      <a:pt x="1803" y="1986"/>
                      <a:pt x="1758" y="2009"/>
                      <a:pt x="1666" y="2054"/>
                    </a:cubicBezTo>
                    <a:cubicBezTo>
                      <a:pt x="1598" y="2100"/>
                      <a:pt x="1507" y="2123"/>
                      <a:pt x="1438" y="2146"/>
                    </a:cubicBezTo>
                    <a:lnTo>
                      <a:pt x="1187" y="2146"/>
                    </a:lnTo>
                    <a:cubicBezTo>
                      <a:pt x="1096" y="2146"/>
                      <a:pt x="1027" y="2123"/>
                      <a:pt x="959" y="2100"/>
                    </a:cubicBezTo>
                    <a:cubicBezTo>
                      <a:pt x="890" y="2077"/>
                      <a:pt x="822" y="2032"/>
                      <a:pt x="753" y="2009"/>
                    </a:cubicBezTo>
                    <a:cubicBezTo>
                      <a:pt x="685" y="1940"/>
                      <a:pt x="616" y="1895"/>
                      <a:pt x="548" y="1826"/>
                    </a:cubicBezTo>
                    <a:cubicBezTo>
                      <a:pt x="525" y="1781"/>
                      <a:pt x="479" y="1712"/>
                      <a:pt x="434" y="1666"/>
                    </a:cubicBezTo>
                    <a:cubicBezTo>
                      <a:pt x="411" y="1575"/>
                      <a:pt x="388" y="1507"/>
                      <a:pt x="365" y="1415"/>
                    </a:cubicBezTo>
                    <a:cubicBezTo>
                      <a:pt x="342" y="1347"/>
                      <a:pt x="342" y="1256"/>
                      <a:pt x="342" y="1164"/>
                    </a:cubicBezTo>
                    <a:cubicBezTo>
                      <a:pt x="365" y="1096"/>
                      <a:pt x="365" y="1027"/>
                      <a:pt x="388" y="936"/>
                    </a:cubicBezTo>
                    <a:cubicBezTo>
                      <a:pt x="434" y="868"/>
                      <a:pt x="457" y="799"/>
                      <a:pt x="502" y="731"/>
                    </a:cubicBezTo>
                    <a:cubicBezTo>
                      <a:pt x="525" y="685"/>
                      <a:pt x="548" y="662"/>
                      <a:pt x="571" y="616"/>
                    </a:cubicBezTo>
                    <a:cubicBezTo>
                      <a:pt x="594" y="594"/>
                      <a:pt x="616" y="571"/>
                      <a:pt x="639" y="548"/>
                    </a:cubicBezTo>
                    <a:cubicBezTo>
                      <a:pt x="662" y="525"/>
                      <a:pt x="685" y="525"/>
                      <a:pt x="708" y="502"/>
                    </a:cubicBezTo>
                    <a:cubicBezTo>
                      <a:pt x="753" y="480"/>
                      <a:pt x="776" y="457"/>
                      <a:pt x="822" y="434"/>
                    </a:cubicBezTo>
                    <a:cubicBezTo>
                      <a:pt x="822" y="434"/>
                      <a:pt x="845" y="411"/>
                      <a:pt x="845" y="411"/>
                    </a:cubicBezTo>
                    <a:cubicBezTo>
                      <a:pt x="890" y="388"/>
                      <a:pt x="936" y="388"/>
                      <a:pt x="982" y="365"/>
                    </a:cubicBezTo>
                    <a:lnTo>
                      <a:pt x="1004" y="365"/>
                    </a:lnTo>
                    <a:cubicBezTo>
                      <a:pt x="1004" y="365"/>
                      <a:pt x="1004" y="343"/>
                      <a:pt x="1027" y="343"/>
                    </a:cubicBezTo>
                    <a:lnTo>
                      <a:pt x="1096" y="343"/>
                    </a:lnTo>
                    <a:cubicBezTo>
                      <a:pt x="1164" y="320"/>
                      <a:pt x="1210" y="320"/>
                      <a:pt x="1278" y="320"/>
                    </a:cubicBezTo>
                    <a:close/>
                    <a:moveTo>
                      <a:pt x="1255" y="0"/>
                    </a:moveTo>
                    <a:cubicBezTo>
                      <a:pt x="1187" y="0"/>
                      <a:pt x="1096" y="0"/>
                      <a:pt x="1027" y="23"/>
                    </a:cubicBezTo>
                    <a:cubicBezTo>
                      <a:pt x="959" y="23"/>
                      <a:pt x="913" y="46"/>
                      <a:pt x="845" y="69"/>
                    </a:cubicBezTo>
                    <a:cubicBezTo>
                      <a:pt x="822" y="69"/>
                      <a:pt x="799" y="91"/>
                      <a:pt x="776" y="91"/>
                    </a:cubicBezTo>
                    <a:lnTo>
                      <a:pt x="753" y="91"/>
                    </a:lnTo>
                    <a:cubicBezTo>
                      <a:pt x="730" y="114"/>
                      <a:pt x="685" y="137"/>
                      <a:pt x="662" y="160"/>
                    </a:cubicBezTo>
                    <a:lnTo>
                      <a:pt x="639" y="160"/>
                    </a:lnTo>
                    <a:cubicBezTo>
                      <a:pt x="548" y="206"/>
                      <a:pt x="479" y="274"/>
                      <a:pt x="411" y="320"/>
                    </a:cubicBezTo>
                    <a:cubicBezTo>
                      <a:pt x="411" y="343"/>
                      <a:pt x="411" y="343"/>
                      <a:pt x="388" y="343"/>
                    </a:cubicBezTo>
                    <a:cubicBezTo>
                      <a:pt x="365" y="365"/>
                      <a:pt x="342" y="388"/>
                      <a:pt x="320" y="411"/>
                    </a:cubicBezTo>
                    <a:cubicBezTo>
                      <a:pt x="251" y="502"/>
                      <a:pt x="205" y="571"/>
                      <a:pt x="160" y="662"/>
                    </a:cubicBezTo>
                    <a:cubicBezTo>
                      <a:pt x="137" y="731"/>
                      <a:pt x="91" y="799"/>
                      <a:pt x="69" y="868"/>
                    </a:cubicBezTo>
                    <a:cubicBezTo>
                      <a:pt x="69" y="890"/>
                      <a:pt x="69" y="913"/>
                      <a:pt x="46" y="936"/>
                    </a:cubicBezTo>
                    <a:cubicBezTo>
                      <a:pt x="46" y="959"/>
                      <a:pt x="46" y="959"/>
                      <a:pt x="46" y="959"/>
                    </a:cubicBezTo>
                    <a:cubicBezTo>
                      <a:pt x="0" y="1141"/>
                      <a:pt x="0" y="1324"/>
                      <a:pt x="46" y="1507"/>
                    </a:cubicBezTo>
                    <a:cubicBezTo>
                      <a:pt x="91" y="1689"/>
                      <a:pt x="183" y="1872"/>
                      <a:pt x="297" y="2032"/>
                    </a:cubicBezTo>
                    <a:cubicBezTo>
                      <a:pt x="434" y="2169"/>
                      <a:pt x="594" y="2306"/>
                      <a:pt x="776" y="2374"/>
                    </a:cubicBezTo>
                    <a:cubicBezTo>
                      <a:pt x="916" y="2444"/>
                      <a:pt x="1082" y="2474"/>
                      <a:pt x="1254" y="2474"/>
                    </a:cubicBezTo>
                    <a:cubicBezTo>
                      <a:pt x="1307" y="2474"/>
                      <a:pt x="1361" y="2471"/>
                      <a:pt x="1415" y="2465"/>
                    </a:cubicBezTo>
                    <a:cubicBezTo>
                      <a:pt x="1621" y="2442"/>
                      <a:pt x="1826" y="2374"/>
                      <a:pt x="1986" y="2237"/>
                    </a:cubicBezTo>
                    <a:cubicBezTo>
                      <a:pt x="2146" y="2146"/>
                      <a:pt x="2260" y="1986"/>
                      <a:pt x="2351" y="1826"/>
                    </a:cubicBezTo>
                    <a:cubicBezTo>
                      <a:pt x="2397" y="1735"/>
                      <a:pt x="2442" y="1644"/>
                      <a:pt x="2465" y="1552"/>
                    </a:cubicBezTo>
                    <a:cubicBezTo>
                      <a:pt x="2488" y="1438"/>
                      <a:pt x="2511" y="1324"/>
                      <a:pt x="2511" y="1210"/>
                    </a:cubicBezTo>
                    <a:cubicBezTo>
                      <a:pt x="2511" y="1096"/>
                      <a:pt x="2488" y="982"/>
                      <a:pt x="2442" y="868"/>
                    </a:cubicBezTo>
                    <a:cubicBezTo>
                      <a:pt x="2420" y="776"/>
                      <a:pt x="2374" y="685"/>
                      <a:pt x="2328" y="616"/>
                    </a:cubicBezTo>
                    <a:cubicBezTo>
                      <a:pt x="2283" y="525"/>
                      <a:pt x="2214" y="457"/>
                      <a:pt x="2168" y="365"/>
                    </a:cubicBezTo>
                    <a:cubicBezTo>
                      <a:pt x="2100" y="320"/>
                      <a:pt x="2032" y="251"/>
                      <a:pt x="1963" y="206"/>
                    </a:cubicBezTo>
                    <a:cubicBezTo>
                      <a:pt x="1780" y="91"/>
                      <a:pt x="1575" y="23"/>
                      <a:pt x="1370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614" name="Google Shape;614;p17"/>
            <p:cNvSpPr/>
            <p:nvPr/>
          </p:nvSpPr>
          <p:spPr>
            <a:xfrm>
              <a:off x="4371576" y="30608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5" name="Google Shape;615;p17"/>
            <p:cNvSpPr/>
            <p:nvPr/>
          </p:nvSpPr>
          <p:spPr>
            <a:xfrm>
              <a:off x="3035468" y="342948"/>
              <a:ext cx="193481" cy="191021"/>
            </a:xfrm>
            <a:custGeom>
              <a:avLst/>
              <a:gdLst/>
              <a:ahLst/>
              <a:cxnLst/>
              <a:rect l="l" t="t" r="r" b="b"/>
              <a:pathLst>
                <a:path w="7158" h="7067" extrusionOk="0">
                  <a:moveTo>
                    <a:pt x="4230" y="1"/>
                  </a:moveTo>
                  <a:cubicBezTo>
                    <a:pt x="4050" y="1"/>
                    <a:pt x="3847" y="107"/>
                    <a:pt x="3643" y="329"/>
                  </a:cubicBezTo>
                  <a:lnTo>
                    <a:pt x="3552" y="420"/>
                  </a:lnTo>
                  <a:lnTo>
                    <a:pt x="3460" y="512"/>
                  </a:lnTo>
                  <a:lnTo>
                    <a:pt x="2570" y="1493"/>
                  </a:lnTo>
                  <a:lnTo>
                    <a:pt x="1155" y="1265"/>
                  </a:lnTo>
                  <a:lnTo>
                    <a:pt x="995" y="1242"/>
                  </a:lnTo>
                  <a:cubicBezTo>
                    <a:pt x="930" y="1234"/>
                    <a:pt x="868" y="1230"/>
                    <a:pt x="809" y="1230"/>
                  </a:cubicBezTo>
                  <a:cubicBezTo>
                    <a:pt x="217" y="1230"/>
                    <a:pt x="1" y="1640"/>
                    <a:pt x="333" y="2201"/>
                  </a:cubicBezTo>
                  <a:lnTo>
                    <a:pt x="447" y="2452"/>
                  </a:lnTo>
                  <a:lnTo>
                    <a:pt x="1086" y="3616"/>
                  </a:lnTo>
                  <a:lnTo>
                    <a:pt x="516" y="4780"/>
                  </a:lnTo>
                  <a:lnTo>
                    <a:pt x="447" y="4917"/>
                  </a:lnTo>
                  <a:lnTo>
                    <a:pt x="379" y="5031"/>
                  </a:lnTo>
                  <a:cubicBezTo>
                    <a:pt x="101" y="5607"/>
                    <a:pt x="307" y="5993"/>
                    <a:pt x="831" y="5993"/>
                  </a:cubicBezTo>
                  <a:cubicBezTo>
                    <a:pt x="910" y="5993"/>
                    <a:pt x="995" y="5985"/>
                    <a:pt x="1086" y="5967"/>
                  </a:cubicBezTo>
                  <a:lnTo>
                    <a:pt x="1223" y="5944"/>
                  </a:lnTo>
                  <a:lnTo>
                    <a:pt x="1360" y="5921"/>
                  </a:lnTo>
                  <a:lnTo>
                    <a:pt x="2661" y="5670"/>
                  </a:lnTo>
                  <a:lnTo>
                    <a:pt x="3711" y="6674"/>
                  </a:lnTo>
                  <a:lnTo>
                    <a:pt x="3803" y="6766"/>
                  </a:lnTo>
                  <a:cubicBezTo>
                    <a:pt x="3997" y="6969"/>
                    <a:pt x="4192" y="7067"/>
                    <a:pt x="4363" y="7067"/>
                  </a:cubicBezTo>
                  <a:cubicBezTo>
                    <a:pt x="4633" y="7067"/>
                    <a:pt x="4842" y="6825"/>
                    <a:pt x="4898" y="6378"/>
                  </a:cubicBezTo>
                  <a:lnTo>
                    <a:pt x="5104" y="4803"/>
                  </a:lnTo>
                  <a:lnTo>
                    <a:pt x="6268" y="4186"/>
                  </a:lnTo>
                  <a:lnTo>
                    <a:pt x="6405" y="4118"/>
                  </a:lnTo>
                  <a:lnTo>
                    <a:pt x="6519" y="4072"/>
                  </a:lnTo>
                  <a:cubicBezTo>
                    <a:pt x="7158" y="3730"/>
                    <a:pt x="7135" y="3205"/>
                    <a:pt x="6473" y="2908"/>
                  </a:cubicBezTo>
                  <a:lnTo>
                    <a:pt x="6405" y="2863"/>
                  </a:lnTo>
                  <a:lnTo>
                    <a:pt x="5035" y="2223"/>
                  </a:lnTo>
                  <a:lnTo>
                    <a:pt x="4807" y="900"/>
                  </a:lnTo>
                  <a:lnTo>
                    <a:pt x="4784" y="649"/>
                  </a:lnTo>
                  <a:cubicBezTo>
                    <a:pt x="4703" y="228"/>
                    <a:pt x="4492" y="1"/>
                    <a:pt x="42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6" name="Google Shape;616;p17"/>
            <p:cNvSpPr/>
            <p:nvPr/>
          </p:nvSpPr>
          <p:spPr>
            <a:xfrm>
              <a:off x="2591935" y="332381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7" name="Google Shape;617;p17"/>
            <p:cNvSpPr/>
            <p:nvPr/>
          </p:nvSpPr>
          <p:spPr>
            <a:xfrm>
              <a:off x="2983347" y="75669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8" name="Google Shape;618;p17"/>
            <p:cNvSpPr/>
            <p:nvPr/>
          </p:nvSpPr>
          <p:spPr>
            <a:xfrm>
              <a:off x="3505447" y="260481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9" name="Google Shape;619;p17"/>
            <p:cNvSpPr/>
            <p:nvPr/>
          </p:nvSpPr>
          <p:spPr>
            <a:xfrm>
              <a:off x="4135810" y="96681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20" name="Google Shape;620;p17"/>
            <p:cNvGrpSpPr/>
            <p:nvPr/>
          </p:nvGrpSpPr>
          <p:grpSpPr>
            <a:xfrm rot="10800000">
              <a:off x="1887054" y="392578"/>
              <a:ext cx="275192" cy="229971"/>
              <a:chOff x="1192779" y="389220"/>
              <a:chExt cx="275192" cy="229971"/>
            </a:xfrm>
          </p:grpSpPr>
          <p:sp>
            <p:nvSpPr>
              <p:cNvPr id="621" name="Google Shape;621;p17"/>
              <p:cNvSpPr/>
              <p:nvPr/>
            </p:nvSpPr>
            <p:spPr>
              <a:xfrm>
                <a:off x="1406857" y="549643"/>
                <a:ext cx="58033" cy="65413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22" name="Google Shape;622;p17"/>
              <p:cNvSpPr/>
              <p:nvPr/>
            </p:nvSpPr>
            <p:spPr>
              <a:xfrm>
                <a:off x="1197699" y="502746"/>
                <a:ext cx="50627" cy="50627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873" extrusionOk="0">
                    <a:moveTo>
                      <a:pt x="914" y="1"/>
                    </a:moveTo>
                    <a:cubicBezTo>
                      <a:pt x="845" y="1"/>
                      <a:pt x="754" y="24"/>
                      <a:pt x="685" y="46"/>
                    </a:cubicBezTo>
                    <a:cubicBezTo>
                      <a:pt x="640" y="46"/>
                      <a:pt x="571" y="69"/>
                      <a:pt x="503" y="115"/>
                    </a:cubicBezTo>
                    <a:cubicBezTo>
                      <a:pt x="480" y="138"/>
                      <a:pt x="457" y="138"/>
                      <a:pt x="457" y="161"/>
                    </a:cubicBezTo>
                    <a:cubicBezTo>
                      <a:pt x="434" y="183"/>
                      <a:pt x="412" y="206"/>
                      <a:pt x="389" y="206"/>
                    </a:cubicBezTo>
                    <a:cubicBezTo>
                      <a:pt x="366" y="229"/>
                      <a:pt x="366" y="229"/>
                      <a:pt x="343" y="252"/>
                    </a:cubicBezTo>
                    <a:cubicBezTo>
                      <a:pt x="275" y="298"/>
                      <a:pt x="229" y="343"/>
                      <a:pt x="206" y="412"/>
                    </a:cubicBezTo>
                    <a:cubicBezTo>
                      <a:pt x="115" y="480"/>
                      <a:pt x="69" y="594"/>
                      <a:pt x="46" y="686"/>
                    </a:cubicBezTo>
                    <a:cubicBezTo>
                      <a:pt x="24" y="754"/>
                      <a:pt x="24" y="822"/>
                      <a:pt x="24" y="891"/>
                    </a:cubicBezTo>
                    <a:cubicBezTo>
                      <a:pt x="24" y="1005"/>
                      <a:pt x="1" y="1119"/>
                      <a:pt x="46" y="1233"/>
                    </a:cubicBezTo>
                    <a:cubicBezTo>
                      <a:pt x="115" y="1416"/>
                      <a:pt x="229" y="1576"/>
                      <a:pt x="389" y="1713"/>
                    </a:cubicBezTo>
                    <a:cubicBezTo>
                      <a:pt x="480" y="1758"/>
                      <a:pt x="594" y="1827"/>
                      <a:pt x="708" y="1850"/>
                    </a:cubicBezTo>
                    <a:cubicBezTo>
                      <a:pt x="822" y="1872"/>
                      <a:pt x="914" y="1872"/>
                      <a:pt x="1005" y="1872"/>
                    </a:cubicBezTo>
                    <a:cubicBezTo>
                      <a:pt x="1051" y="1872"/>
                      <a:pt x="1096" y="1850"/>
                      <a:pt x="1142" y="1850"/>
                    </a:cubicBezTo>
                    <a:cubicBezTo>
                      <a:pt x="1210" y="1827"/>
                      <a:pt x="1256" y="1827"/>
                      <a:pt x="1279" y="1804"/>
                    </a:cubicBezTo>
                    <a:cubicBezTo>
                      <a:pt x="1416" y="1758"/>
                      <a:pt x="1553" y="1713"/>
                      <a:pt x="1644" y="1599"/>
                    </a:cubicBezTo>
                    <a:cubicBezTo>
                      <a:pt x="1667" y="1576"/>
                      <a:pt x="1690" y="1530"/>
                      <a:pt x="1735" y="1484"/>
                    </a:cubicBezTo>
                    <a:cubicBezTo>
                      <a:pt x="1758" y="1416"/>
                      <a:pt x="1781" y="1370"/>
                      <a:pt x="1804" y="1302"/>
                    </a:cubicBezTo>
                    <a:cubicBezTo>
                      <a:pt x="1827" y="1233"/>
                      <a:pt x="1827" y="1188"/>
                      <a:pt x="1850" y="1165"/>
                    </a:cubicBezTo>
                    <a:cubicBezTo>
                      <a:pt x="1872" y="1074"/>
                      <a:pt x="1850" y="982"/>
                      <a:pt x="1827" y="891"/>
                    </a:cubicBezTo>
                    <a:cubicBezTo>
                      <a:pt x="1804" y="777"/>
                      <a:pt x="1758" y="708"/>
                      <a:pt x="1713" y="617"/>
                    </a:cubicBezTo>
                    <a:cubicBezTo>
                      <a:pt x="1667" y="549"/>
                      <a:pt x="1598" y="480"/>
                      <a:pt x="1530" y="412"/>
                    </a:cubicBezTo>
                    <a:cubicBezTo>
                      <a:pt x="1484" y="366"/>
                      <a:pt x="1439" y="343"/>
                      <a:pt x="1370" y="298"/>
                    </a:cubicBezTo>
                    <a:cubicBezTo>
                      <a:pt x="1370" y="275"/>
                      <a:pt x="1370" y="252"/>
                      <a:pt x="1347" y="229"/>
                    </a:cubicBezTo>
                    <a:cubicBezTo>
                      <a:pt x="1302" y="161"/>
                      <a:pt x="1279" y="138"/>
                      <a:pt x="1233" y="115"/>
                    </a:cubicBezTo>
                    <a:cubicBezTo>
                      <a:pt x="1165" y="46"/>
                      <a:pt x="1073" y="24"/>
                      <a:pt x="982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23" name="Google Shape;623;p17"/>
              <p:cNvSpPr/>
              <p:nvPr/>
            </p:nvSpPr>
            <p:spPr>
              <a:xfrm>
                <a:off x="1243974" y="392329"/>
                <a:ext cx="39518" cy="3086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142" extrusionOk="0">
                    <a:moveTo>
                      <a:pt x="571" y="0"/>
                    </a:moveTo>
                    <a:cubicBezTo>
                      <a:pt x="503" y="0"/>
                      <a:pt x="411" y="0"/>
                      <a:pt x="320" y="46"/>
                    </a:cubicBezTo>
                    <a:cubicBezTo>
                      <a:pt x="275" y="69"/>
                      <a:pt x="229" y="91"/>
                      <a:pt x="183" y="137"/>
                    </a:cubicBezTo>
                    <a:cubicBezTo>
                      <a:pt x="138" y="160"/>
                      <a:pt x="115" y="205"/>
                      <a:pt x="69" y="274"/>
                    </a:cubicBezTo>
                    <a:lnTo>
                      <a:pt x="46" y="320"/>
                    </a:lnTo>
                    <a:cubicBezTo>
                      <a:pt x="23" y="365"/>
                      <a:pt x="23" y="411"/>
                      <a:pt x="1" y="457"/>
                    </a:cubicBezTo>
                    <a:cubicBezTo>
                      <a:pt x="1" y="479"/>
                      <a:pt x="1" y="525"/>
                      <a:pt x="1" y="594"/>
                    </a:cubicBezTo>
                    <a:cubicBezTo>
                      <a:pt x="23" y="730"/>
                      <a:pt x="115" y="867"/>
                      <a:pt x="183" y="936"/>
                    </a:cubicBezTo>
                    <a:cubicBezTo>
                      <a:pt x="275" y="1004"/>
                      <a:pt x="366" y="1073"/>
                      <a:pt x="480" y="1118"/>
                    </a:cubicBezTo>
                    <a:cubicBezTo>
                      <a:pt x="548" y="1141"/>
                      <a:pt x="617" y="1141"/>
                      <a:pt x="708" y="1141"/>
                    </a:cubicBezTo>
                    <a:lnTo>
                      <a:pt x="777" y="1141"/>
                    </a:lnTo>
                    <a:cubicBezTo>
                      <a:pt x="822" y="1141"/>
                      <a:pt x="891" y="1118"/>
                      <a:pt x="959" y="1096"/>
                    </a:cubicBezTo>
                    <a:cubicBezTo>
                      <a:pt x="1005" y="1096"/>
                      <a:pt x="1051" y="1073"/>
                      <a:pt x="1119" y="1050"/>
                    </a:cubicBezTo>
                    <a:cubicBezTo>
                      <a:pt x="1188" y="1004"/>
                      <a:pt x="1256" y="959"/>
                      <a:pt x="1302" y="913"/>
                    </a:cubicBezTo>
                    <a:cubicBezTo>
                      <a:pt x="1347" y="867"/>
                      <a:pt x="1393" y="799"/>
                      <a:pt x="1439" y="730"/>
                    </a:cubicBezTo>
                    <a:cubicBezTo>
                      <a:pt x="1461" y="685"/>
                      <a:pt x="1461" y="616"/>
                      <a:pt x="1461" y="594"/>
                    </a:cubicBezTo>
                    <a:cubicBezTo>
                      <a:pt x="1461" y="571"/>
                      <a:pt x="1461" y="525"/>
                      <a:pt x="1439" y="502"/>
                    </a:cubicBezTo>
                    <a:cubicBezTo>
                      <a:pt x="1439" y="457"/>
                      <a:pt x="1416" y="434"/>
                      <a:pt x="1393" y="411"/>
                    </a:cubicBezTo>
                    <a:cubicBezTo>
                      <a:pt x="1279" y="183"/>
                      <a:pt x="1028" y="46"/>
                      <a:pt x="663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24" name="Google Shape;624;p17"/>
              <p:cNvSpPr/>
              <p:nvPr/>
            </p:nvSpPr>
            <p:spPr>
              <a:xfrm>
                <a:off x="1192779" y="499665"/>
                <a:ext cx="60466" cy="602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2230" extrusionOk="0">
                    <a:moveTo>
                      <a:pt x="1164" y="343"/>
                    </a:moveTo>
                    <a:cubicBezTo>
                      <a:pt x="1233" y="343"/>
                      <a:pt x="1301" y="366"/>
                      <a:pt x="1370" y="366"/>
                    </a:cubicBezTo>
                    <a:cubicBezTo>
                      <a:pt x="1415" y="412"/>
                      <a:pt x="1484" y="434"/>
                      <a:pt x="1552" y="457"/>
                    </a:cubicBezTo>
                    <a:cubicBezTo>
                      <a:pt x="1598" y="503"/>
                      <a:pt x="1644" y="548"/>
                      <a:pt x="1712" y="594"/>
                    </a:cubicBezTo>
                    <a:cubicBezTo>
                      <a:pt x="1758" y="663"/>
                      <a:pt x="1780" y="708"/>
                      <a:pt x="1826" y="777"/>
                    </a:cubicBezTo>
                    <a:cubicBezTo>
                      <a:pt x="1849" y="822"/>
                      <a:pt x="1872" y="891"/>
                      <a:pt x="1872" y="936"/>
                    </a:cubicBezTo>
                    <a:cubicBezTo>
                      <a:pt x="1895" y="1028"/>
                      <a:pt x="1895" y="1096"/>
                      <a:pt x="1895" y="1165"/>
                    </a:cubicBezTo>
                    <a:cubicBezTo>
                      <a:pt x="1895" y="1233"/>
                      <a:pt x="1872" y="1302"/>
                      <a:pt x="1849" y="1370"/>
                    </a:cubicBezTo>
                    <a:cubicBezTo>
                      <a:pt x="1826" y="1439"/>
                      <a:pt x="1803" y="1484"/>
                      <a:pt x="1758" y="1553"/>
                    </a:cubicBezTo>
                    <a:cubicBezTo>
                      <a:pt x="1735" y="1621"/>
                      <a:pt x="1689" y="1667"/>
                      <a:pt x="1621" y="1713"/>
                    </a:cubicBezTo>
                    <a:cubicBezTo>
                      <a:pt x="1575" y="1758"/>
                      <a:pt x="1507" y="1804"/>
                      <a:pt x="1461" y="1827"/>
                    </a:cubicBezTo>
                    <a:cubicBezTo>
                      <a:pt x="1392" y="1849"/>
                      <a:pt x="1324" y="1872"/>
                      <a:pt x="1255" y="1895"/>
                    </a:cubicBezTo>
                    <a:lnTo>
                      <a:pt x="1050" y="1895"/>
                    </a:lnTo>
                    <a:cubicBezTo>
                      <a:pt x="982" y="1895"/>
                      <a:pt x="936" y="1895"/>
                      <a:pt x="867" y="1872"/>
                    </a:cubicBezTo>
                    <a:cubicBezTo>
                      <a:pt x="799" y="1849"/>
                      <a:pt x="731" y="1804"/>
                      <a:pt x="685" y="1781"/>
                    </a:cubicBezTo>
                    <a:cubicBezTo>
                      <a:pt x="616" y="1735"/>
                      <a:pt x="571" y="1690"/>
                      <a:pt x="525" y="1644"/>
                    </a:cubicBezTo>
                    <a:cubicBezTo>
                      <a:pt x="525" y="1644"/>
                      <a:pt x="525" y="1644"/>
                      <a:pt x="525" y="1621"/>
                    </a:cubicBezTo>
                    <a:lnTo>
                      <a:pt x="502" y="1621"/>
                    </a:lnTo>
                    <a:cubicBezTo>
                      <a:pt x="479" y="1576"/>
                      <a:pt x="434" y="1530"/>
                      <a:pt x="411" y="1461"/>
                    </a:cubicBezTo>
                    <a:cubicBezTo>
                      <a:pt x="388" y="1439"/>
                      <a:pt x="388" y="1439"/>
                      <a:pt x="388" y="1439"/>
                    </a:cubicBezTo>
                    <a:cubicBezTo>
                      <a:pt x="365" y="1393"/>
                      <a:pt x="365" y="1325"/>
                      <a:pt x="342" y="1279"/>
                    </a:cubicBezTo>
                    <a:cubicBezTo>
                      <a:pt x="342" y="1279"/>
                      <a:pt x="342" y="1256"/>
                      <a:pt x="342" y="1256"/>
                    </a:cubicBezTo>
                    <a:cubicBezTo>
                      <a:pt x="342" y="1256"/>
                      <a:pt x="342" y="1233"/>
                      <a:pt x="342" y="1233"/>
                    </a:cubicBezTo>
                    <a:cubicBezTo>
                      <a:pt x="342" y="1210"/>
                      <a:pt x="320" y="1165"/>
                      <a:pt x="320" y="1142"/>
                    </a:cubicBezTo>
                    <a:cubicBezTo>
                      <a:pt x="320" y="1142"/>
                      <a:pt x="320" y="1119"/>
                      <a:pt x="320" y="1119"/>
                    </a:cubicBezTo>
                    <a:cubicBezTo>
                      <a:pt x="320" y="1096"/>
                      <a:pt x="320" y="1096"/>
                      <a:pt x="320" y="1073"/>
                    </a:cubicBezTo>
                    <a:cubicBezTo>
                      <a:pt x="342" y="1005"/>
                      <a:pt x="342" y="936"/>
                      <a:pt x="365" y="891"/>
                    </a:cubicBezTo>
                    <a:cubicBezTo>
                      <a:pt x="388" y="822"/>
                      <a:pt x="411" y="754"/>
                      <a:pt x="457" y="685"/>
                    </a:cubicBezTo>
                    <a:cubicBezTo>
                      <a:pt x="502" y="640"/>
                      <a:pt x="525" y="594"/>
                      <a:pt x="571" y="548"/>
                    </a:cubicBezTo>
                    <a:cubicBezTo>
                      <a:pt x="639" y="503"/>
                      <a:pt x="708" y="457"/>
                      <a:pt x="753" y="412"/>
                    </a:cubicBezTo>
                    <a:cubicBezTo>
                      <a:pt x="822" y="389"/>
                      <a:pt x="890" y="366"/>
                      <a:pt x="959" y="343"/>
                    </a:cubicBezTo>
                    <a:close/>
                    <a:moveTo>
                      <a:pt x="1096" y="1"/>
                    </a:moveTo>
                    <a:cubicBezTo>
                      <a:pt x="1073" y="1"/>
                      <a:pt x="1050" y="1"/>
                      <a:pt x="1050" y="23"/>
                    </a:cubicBezTo>
                    <a:cubicBezTo>
                      <a:pt x="959" y="23"/>
                      <a:pt x="867" y="46"/>
                      <a:pt x="776" y="69"/>
                    </a:cubicBezTo>
                    <a:cubicBezTo>
                      <a:pt x="685" y="92"/>
                      <a:pt x="594" y="138"/>
                      <a:pt x="525" y="183"/>
                    </a:cubicBezTo>
                    <a:cubicBezTo>
                      <a:pt x="434" y="229"/>
                      <a:pt x="388" y="297"/>
                      <a:pt x="320" y="343"/>
                    </a:cubicBezTo>
                    <a:cubicBezTo>
                      <a:pt x="251" y="412"/>
                      <a:pt x="206" y="480"/>
                      <a:pt x="160" y="571"/>
                    </a:cubicBezTo>
                    <a:cubicBezTo>
                      <a:pt x="91" y="640"/>
                      <a:pt x="69" y="731"/>
                      <a:pt x="46" y="822"/>
                    </a:cubicBezTo>
                    <a:cubicBezTo>
                      <a:pt x="46" y="845"/>
                      <a:pt x="23" y="868"/>
                      <a:pt x="23" y="868"/>
                    </a:cubicBezTo>
                    <a:cubicBezTo>
                      <a:pt x="23" y="936"/>
                      <a:pt x="0" y="1005"/>
                      <a:pt x="0" y="1051"/>
                    </a:cubicBezTo>
                    <a:cubicBezTo>
                      <a:pt x="0" y="1119"/>
                      <a:pt x="0" y="1165"/>
                      <a:pt x="0" y="1210"/>
                    </a:cubicBezTo>
                    <a:cubicBezTo>
                      <a:pt x="0" y="1233"/>
                      <a:pt x="0" y="1233"/>
                      <a:pt x="0" y="1233"/>
                    </a:cubicBezTo>
                    <a:cubicBezTo>
                      <a:pt x="0" y="1279"/>
                      <a:pt x="23" y="1325"/>
                      <a:pt x="23" y="1370"/>
                    </a:cubicBezTo>
                    <a:cubicBezTo>
                      <a:pt x="46" y="1416"/>
                      <a:pt x="69" y="1484"/>
                      <a:pt x="91" y="1553"/>
                    </a:cubicBezTo>
                    <a:cubicBezTo>
                      <a:pt x="114" y="1621"/>
                      <a:pt x="160" y="1713"/>
                      <a:pt x="206" y="1781"/>
                    </a:cubicBezTo>
                    <a:cubicBezTo>
                      <a:pt x="228" y="1804"/>
                      <a:pt x="251" y="1827"/>
                      <a:pt x="274" y="1849"/>
                    </a:cubicBezTo>
                    <a:cubicBezTo>
                      <a:pt x="297" y="1872"/>
                      <a:pt x="297" y="1872"/>
                      <a:pt x="297" y="1895"/>
                    </a:cubicBezTo>
                    <a:cubicBezTo>
                      <a:pt x="320" y="1918"/>
                      <a:pt x="342" y="1941"/>
                      <a:pt x="388" y="1964"/>
                    </a:cubicBezTo>
                    <a:lnTo>
                      <a:pt x="411" y="1964"/>
                    </a:lnTo>
                    <a:cubicBezTo>
                      <a:pt x="502" y="2078"/>
                      <a:pt x="639" y="2146"/>
                      <a:pt x="776" y="2192"/>
                    </a:cubicBezTo>
                    <a:cubicBezTo>
                      <a:pt x="883" y="2219"/>
                      <a:pt x="990" y="2230"/>
                      <a:pt x="1097" y="2230"/>
                    </a:cubicBezTo>
                    <a:cubicBezTo>
                      <a:pt x="1173" y="2230"/>
                      <a:pt x="1248" y="2224"/>
                      <a:pt x="1324" y="2215"/>
                    </a:cubicBezTo>
                    <a:cubicBezTo>
                      <a:pt x="1529" y="2169"/>
                      <a:pt x="1712" y="2078"/>
                      <a:pt x="1849" y="1941"/>
                    </a:cubicBezTo>
                    <a:cubicBezTo>
                      <a:pt x="2009" y="1804"/>
                      <a:pt x="2123" y="1644"/>
                      <a:pt x="2169" y="1461"/>
                    </a:cubicBezTo>
                    <a:cubicBezTo>
                      <a:pt x="2191" y="1370"/>
                      <a:pt x="2214" y="1302"/>
                      <a:pt x="2214" y="1210"/>
                    </a:cubicBezTo>
                    <a:cubicBezTo>
                      <a:pt x="2237" y="1119"/>
                      <a:pt x="2214" y="1005"/>
                      <a:pt x="2191" y="891"/>
                    </a:cubicBezTo>
                    <a:cubicBezTo>
                      <a:pt x="2169" y="731"/>
                      <a:pt x="2100" y="571"/>
                      <a:pt x="1986" y="434"/>
                    </a:cubicBezTo>
                    <a:cubicBezTo>
                      <a:pt x="1872" y="297"/>
                      <a:pt x="1735" y="183"/>
                      <a:pt x="1575" y="115"/>
                    </a:cubicBezTo>
                    <a:cubicBezTo>
                      <a:pt x="1415" y="46"/>
                      <a:pt x="1255" y="1"/>
                      <a:pt x="1096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25" name="Google Shape;625;p17"/>
              <p:cNvSpPr/>
              <p:nvPr/>
            </p:nvSpPr>
            <p:spPr>
              <a:xfrm>
                <a:off x="1237811" y="389220"/>
                <a:ext cx="48762" cy="39788"/>
              </a:xfrm>
              <a:custGeom>
                <a:avLst/>
                <a:gdLst/>
                <a:ahLst/>
                <a:cxnLst/>
                <a:rect l="l" t="t" r="r" b="b"/>
                <a:pathLst>
                  <a:path w="1804" h="1472" extrusionOk="0">
                    <a:moveTo>
                      <a:pt x="913" y="320"/>
                    </a:moveTo>
                    <a:cubicBezTo>
                      <a:pt x="982" y="343"/>
                      <a:pt x="1027" y="343"/>
                      <a:pt x="1096" y="366"/>
                    </a:cubicBezTo>
                    <a:cubicBezTo>
                      <a:pt x="1164" y="389"/>
                      <a:pt x="1210" y="412"/>
                      <a:pt x="1279" y="435"/>
                    </a:cubicBezTo>
                    <a:cubicBezTo>
                      <a:pt x="1324" y="480"/>
                      <a:pt x="1347" y="503"/>
                      <a:pt x="1393" y="549"/>
                    </a:cubicBezTo>
                    <a:cubicBezTo>
                      <a:pt x="1416" y="572"/>
                      <a:pt x="1438" y="594"/>
                      <a:pt x="1461" y="640"/>
                    </a:cubicBezTo>
                    <a:cubicBezTo>
                      <a:pt x="1461" y="663"/>
                      <a:pt x="1484" y="686"/>
                      <a:pt x="1484" y="731"/>
                    </a:cubicBezTo>
                    <a:cubicBezTo>
                      <a:pt x="1484" y="754"/>
                      <a:pt x="1484" y="800"/>
                      <a:pt x="1484" y="845"/>
                    </a:cubicBezTo>
                    <a:cubicBezTo>
                      <a:pt x="1461" y="891"/>
                      <a:pt x="1438" y="914"/>
                      <a:pt x="1438" y="937"/>
                    </a:cubicBezTo>
                    <a:cubicBezTo>
                      <a:pt x="1416" y="960"/>
                      <a:pt x="1393" y="982"/>
                      <a:pt x="1370" y="1005"/>
                    </a:cubicBezTo>
                    <a:cubicBezTo>
                      <a:pt x="1324" y="1028"/>
                      <a:pt x="1301" y="1051"/>
                      <a:pt x="1256" y="1074"/>
                    </a:cubicBezTo>
                    <a:cubicBezTo>
                      <a:pt x="1210" y="1097"/>
                      <a:pt x="1164" y="1119"/>
                      <a:pt x="1096" y="1142"/>
                    </a:cubicBezTo>
                    <a:lnTo>
                      <a:pt x="913" y="1142"/>
                    </a:lnTo>
                    <a:cubicBezTo>
                      <a:pt x="845" y="1142"/>
                      <a:pt x="776" y="1119"/>
                      <a:pt x="708" y="1097"/>
                    </a:cubicBezTo>
                    <a:cubicBezTo>
                      <a:pt x="662" y="1074"/>
                      <a:pt x="594" y="1051"/>
                      <a:pt x="548" y="1028"/>
                    </a:cubicBezTo>
                    <a:cubicBezTo>
                      <a:pt x="503" y="1005"/>
                      <a:pt x="457" y="960"/>
                      <a:pt x="434" y="937"/>
                    </a:cubicBezTo>
                    <a:lnTo>
                      <a:pt x="411" y="914"/>
                    </a:lnTo>
                    <a:cubicBezTo>
                      <a:pt x="388" y="891"/>
                      <a:pt x="388" y="868"/>
                      <a:pt x="366" y="823"/>
                    </a:cubicBezTo>
                    <a:cubicBezTo>
                      <a:pt x="366" y="800"/>
                      <a:pt x="343" y="777"/>
                      <a:pt x="343" y="754"/>
                    </a:cubicBezTo>
                    <a:cubicBezTo>
                      <a:pt x="343" y="731"/>
                      <a:pt x="343" y="709"/>
                      <a:pt x="343" y="686"/>
                    </a:cubicBezTo>
                    <a:cubicBezTo>
                      <a:pt x="343" y="663"/>
                      <a:pt x="343" y="640"/>
                      <a:pt x="343" y="617"/>
                    </a:cubicBezTo>
                    <a:cubicBezTo>
                      <a:pt x="343" y="617"/>
                      <a:pt x="366" y="617"/>
                      <a:pt x="366" y="594"/>
                    </a:cubicBezTo>
                    <a:cubicBezTo>
                      <a:pt x="366" y="594"/>
                      <a:pt x="366" y="594"/>
                      <a:pt x="366" y="572"/>
                    </a:cubicBezTo>
                    <a:cubicBezTo>
                      <a:pt x="366" y="572"/>
                      <a:pt x="388" y="549"/>
                      <a:pt x="388" y="549"/>
                    </a:cubicBezTo>
                    <a:cubicBezTo>
                      <a:pt x="411" y="526"/>
                      <a:pt x="434" y="480"/>
                      <a:pt x="457" y="457"/>
                    </a:cubicBezTo>
                    <a:cubicBezTo>
                      <a:pt x="503" y="435"/>
                      <a:pt x="525" y="412"/>
                      <a:pt x="571" y="389"/>
                    </a:cubicBezTo>
                    <a:cubicBezTo>
                      <a:pt x="617" y="366"/>
                      <a:pt x="662" y="366"/>
                      <a:pt x="708" y="343"/>
                    </a:cubicBezTo>
                    <a:cubicBezTo>
                      <a:pt x="776" y="343"/>
                      <a:pt x="845" y="320"/>
                      <a:pt x="913" y="320"/>
                    </a:cubicBezTo>
                    <a:close/>
                    <a:moveTo>
                      <a:pt x="868" y="1"/>
                    </a:moveTo>
                    <a:cubicBezTo>
                      <a:pt x="731" y="1"/>
                      <a:pt x="594" y="24"/>
                      <a:pt x="457" y="92"/>
                    </a:cubicBezTo>
                    <a:cubicBezTo>
                      <a:pt x="366" y="115"/>
                      <a:pt x="274" y="184"/>
                      <a:pt x="206" y="252"/>
                    </a:cubicBezTo>
                    <a:cubicBezTo>
                      <a:pt x="206" y="252"/>
                      <a:pt x="183" y="275"/>
                      <a:pt x="183" y="275"/>
                    </a:cubicBezTo>
                    <a:cubicBezTo>
                      <a:pt x="183" y="275"/>
                      <a:pt x="160" y="298"/>
                      <a:pt x="160" y="298"/>
                    </a:cubicBezTo>
                    <a:cubicBezTo>
                      <a:pt x="137" y="343"/>
                      <a:pt x="114" y="389"/>
                      <a:pt x="92" y="412"/>
                    </a:cubicBezTo>
                    <a:cubicBezTo>
                      <a:pt x="92" y="435"/>
                      <a:pt x="69" y="435"/>
                      <a:pt x="69" y="435"/>
                    </a:cubicBezTo>
                    <a:cubicBezTo>
                      <a:pt x="46" y="480"/>
                      <a:pt x="46" y="526"/>
                      <a:pt x="23" y="572"/>
                    </a:cubicBezTo>
                    <a:cubicBezTo>
                      <a:pt x="23" y="594"/>
                      <a:pt x="23" y="594"/>
                      <a:pt x="23" y="617"/>
                    </a:cubicBezTo>
                    <a:cubicBezTo>
                      <a:pt x="0" y="731"/>
                      <a:pt x="23" y="845"/>
                      <a:pt x="69" y="960"/>
                    </a:cubicBezTo>
                    <a:cubicBezTo>
                      <a:pt x="92" y="1005"/>
                      <a:pt x="114" y="1028"/>
                      <a:pt x="137" y="1074"/>
                    </a:cubicBezTo>
                    <a:cubicBezTo>
                      <a:pt x="160" y="1119"/>
                      <a:pt x="206" y="1165"/>
                      <a:pt x="251" y="1211"/>
                    </a:cubicBezTo>
                    <a:cubicBezTo>
                      <a:pt x="297" y="1233"/>
                      <a:pt x="320" y="1279"/>
                      <a:pt x="366" y="1302"/>
                    </a:cubicBezTo>
                    <a:cubicBezTo>
                      <a:pt x="388" y="1325"/>
                      <a:pt x="411" y="1325"/>
                      <a:pt x="457" y="1348"/>
                    </a:cubicBezTo>
                    <a:cubicBezTo>
                      <a:pt x="457" y="1348"/>
                      <a:pt x="457" y="1348"/>
                      <a:pt x="480" y="1370"/>
                    </a:cubicBezTo>
                    <a:lnTo>
                      <a:pt x="503" y="1370"/>
                    </a:lnTo>
                    <a:cubicBezTo>
                      <a:pt x="548" y="1393"/>
                      <a:pt x="617" y="1416"/>
                      <a:pt x="662" y="1439"/>
                    </a:cubicBezTo>
                    <a:cubicBezTo>
                      <a:pt x="743" y="1455"/>
                      <a:pt x="835" y="1471"/>
                      <a:pt x="922" y="1471"/>
                    </a:cubicBezTo>
                    <a:cubicBezTo>
                      <a:pt x="959" y="1471"/>
                      <a:pt x="994" y="1468"/>
                      <a:pt x="1027" y="1462"/>
                    </a:cubicBezTo>
                    <a:cubicBezTo>
                      <a:pt x="1187" y="1462"/>
                      <a:pt x="1324" y="1416"/>
                      <a:pt x="1461" y="1348"/>
                    </a:cubicBezTo>
                    <a:cubicBezTo>
                      <a:pt x="1507" y="1302"/>
                      <a:pt x="1552" y="1279"/>
                      <a:pt x="1598" y="1233"/>
                    </a:cubicBezTo>
                    <a:cubicBezTo>
                      <a:pt x="1621" y="1211"/>
                      <a:pt x="1644" y="1188"/>
                      <a:pt x="1667" y="1165"/>
                    </a:cubicBezTo>
                    <a:cubicBezTo>
                      <a:pt x="1689" y="1142"/>
                      <a:pt x="1712" y="1097"/>
                      <a:pt x="1735" y="1051"/>
                    </a:cubicBezTo>
                    <a:cubicBezTo>
                      <a:pt x="1758" y="1005"/>
                      <a:pt x="1781" y="960"/>
                      <a:pt x="1804" y="891"/>
                    </a:cubicBezTo>
                    <a:cubicBezTo>
                      <a:pt x="1804" y="868"/>
                      <a:pt x="1804" y="845"/>
                      <a:pt x="1804" y="823"/>
                    </a:cubicBezTo>
                    <a:cubicBezTo>
                      <a:pt x="1804" y="754"/>
                      <a:pt x="1804" y="709"/>
                      <a:pt x="1804" y="663"/>
                    </a:cubicBezTo>
                    <a:cubicBezTo>
                      <a:pt x="1781" y="594"/>
                      <a:pt x="1758" y="526"/>
                      <a:pt x="1735" y="480"/>
                    </a:cubicBezTo>
                    <a:cubicBezTo>
                      <a:pt x="1689" y="389"/>
                      <a:pt x="1644" y="343"/>
                      <a:pt x="1598" y="275"/>
                    </a:cubicBezTo>
                    <a:cubicBezTo>
                      <a:pt x="1552" y="229"/>
                      <a:pt x="1484" y="184"/>
                      <a:pt x="1438" y="161"/>
                    </a:cubicBezTo>
                    <a:cubicBezTo>
                      <a:pt x="1370" y="115"/>
                      <a:pt x="1301" y="92"/>
                      <a:pt x="1210" y="69"/>
                    </a:cubicBezTo>
                    <a:cubicBezTo>
                      <a:pt x="1096" y="24"/>
                      <a:pt x="982" y="1"/>
                      <a:pt x="868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26" name="Google Shape;626;p17"/>
              <p:cNvSpPr/>
              <p:nvPr/>
            </p:nvSpPr>
            <p:spPr>
              <a:xfrm>
                <a:off x="1403775" y="547184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627" name="Google Shape;627;p17"/>
            <p:cNvSpPr/>
            <p:nvPr/>
          </p:nvSpPr>
          <p:spPr>
            <a:xfrm>
              <a:off x="622501" y="1067433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8" name="Google Shape;628;p17"/>
            <p:cNvSpPr/>
            <p:nvPr/>
          </p:nvSpPr>
          <p:spPr>
            <a:xfrm rot="2283040">
              <a:off x="1904871" y="975818"/>
              <a:ext cx="54330" cy="76521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9" name="Google Shape;629;p17"/>
            <p:cNvSpPr/>
            <p:nvPr/>
          </p:nvSpPr>
          <p:spPr>
            <a:xfrm>
              <a:off x="4738947" y="19306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0" name="Google Shape;630;p17"/>
            <p:cNvSpPr/>
            <p:nvPr/>
          </p:nvSpPr>
          <p:spPr>
            <a:xfrm>
              <a:off x="3457984" y="55469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31" name="Google Shape;631;p17"/>
            <p:cNvGrpSpPr/>
            <p:nvPr/>
          </p:nvGrpSpPr>
          <p:grpSpPr>
            <a:xfrm rot="3959737">
              <a:off x="9693" y="568711"/>
              <a:ext cx="275188" cy="229968"/>
              <a:chOff x="1192779" y="389220"/>
              <a:chExt cx="275192" cy="229971"/>
            </a:xfrm>
          </p:grpSpPr>
          <p:sp>
            <p:nvSpPr>
              <p:cNvPr id="632" name="Google Shape;632;p17"/>
              <p:cNvSpPr/>
              <p:nvPr/>
            </p:nvSpPr>
            <p:spPr>
              <a:xfrm>
                <a:off x="1406857" y="549643"/>
                <a:ext cx="58033" cy="65413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3" name="Google Shape;633;p17"/>
              <p:cNvSpPr/>
              <p:nvPr/>
            </p:nvSpPr>
            <p:spPr>
              <a:xfrm>
                <a:off x="1197699" y="502746"/>
                <a:ext cx="50627" cy="50627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873" extrusionOk="0">
                    <a:moveTo>
                      <a:pt x="914" y="1"/>
                    </a:moveTo>
                    <a:cubicBezTo>
                      <a:pt x="845" y="1"/>
                      <a:pt x="754" y="24"/>
                      <a:pt x="685" y="46"/>
                    </a:cubicBezTo>
                    <a:cubicBezTo>
                      <a:pt x="640" y="46"/>
                      <a:pt x="571" y="69"/>
                      <a:pt x="503" y="115"/>
                    </a:cubicBezTo>
                    <a:cubicBezTo>
                      <a:pt x="480" y="138"/>
                      <a:pt x="457" y="138"/>
                      <a:pt x="457" y="161"/>
                    </a:cubicBezTo>
                    <a:cubicBezTo>
                      <a:pt x="434" y="183"/>
                      <a:pt x="412" y="206"/>
                      <a:pt x="389" y="206"/>
                    </a:cubicBezTo>
                    <a:cubicBezTo>
                      <a:pt x="366" y="229"/>
                      <a:pt x="366" y="229"/>
                      <a:pt x="343" y="252"/>
                    </a:cubicBezTo>
                    <a:cubicBezTo>
                      <a:pt x="275" y="298"/>
                      <a:pt x="229" y="343"/>
                      <a:pt x="206" y="412"/>
                    </a:cubicBezTo>
                    <a:cubicBezTo>
                      <a:pt x="115" y="480"/>
                      <a:pt x="69" y="594"/>
                      <a:pt x="46" y="686"/>
                    </a:cubicBezTo>
                    <a:cubicBezTo>
                      <a:pt x="24" y="754"/>
                      <a:pt x="24" y="822"/>
                      <a:pt x="24" y="891"/>
                    </a:cubicBezTo>
                    <a:cubicBezTo>
                      <a:pt x="24" y="1005"/>
                      <a:pt x="1" y="1119"/>
                      <a:pt x="46" y="1233"/>
                    </a:cubicBezTo>
                    <a:cubicBezTo>
                      <a:pt x="115" y="1416"/>
                      <a:pt x="229" y="1576"/>
                      <a:pt x="389" y="1713"/>
                    </a:cubicBezTo>
                    <a:cubicBezTo>
                      <a:pt x="480" y="1758"/>
                      <a:pt x="594" y="1827"/>
                      <a:pt x="708" y="1850"/>
                    </a:cubicBezTo>
                    <a:cubicBezTo>
                      <a:pt x="822" y="1872"/>
                      <a:pt x="914" y="1872"/>
                      <a:pt x="1005" y="1872"/>
                    </a:cubicBezTo>
                    <a:cubicBezTo>
                      <a:pt x="1051" y="1872"/>
                      <a:pt x="1096" y="1850"/>
                      <a:pt x="1142" y="1850"/>
                    </a:cubicBezTo>
                    <a:cubicBezTo>
                      <a:pt x="1210" y="1827"/>
                      <a:pt x="1256" y="1827"/>
                      <a:pt x="1279" y="1804"/>
                    </a:cubicBezTo>
                    <a:cubicBezTo>
                      <a:pt x="1416" y="1758"/>
                      <a:pt x="1553" y="1713"/>
                      <a:pt x="1644" y="1599"/>
                    </a:cubicBezTo>
                    <a:cubicBezTo>
                      <a:pt x="1667" y="1576"/>
                      <a:pt x="1690" y="1530"/>
                      <a:pt x="1735" y="1484"/>
                    </a:cubicBezTo>
                    <a:cubicBezTo>
                      <a:pt x="1758" y="1416"/>
                      <a:pt x="1781" y="1370"/>
                      <a:pt x="1804" y="1302"/>
                    </a:cubicBezTo>
                    <a:cubicBezTo>
                      <a:pt x="1827" y="1233"/>
                      <a:pt x="1827" y="1188"/>
                      <a:pt x="1850" y="1165"/>
                    </a:cubicBezTo>
                    <a:cubicBezTo>
                      <a:pt x="1872" y="1074"/>
                      <a:pt x="1850" y="982"/>
                      <a:pt x="1827" y="891"/>
                    </a:cubicBezTo>
                    <a:cubicBezTo>
                      <a:pt x="1804" y="777"/>
                      <a:pt x="1758" y="708"/>
                      <a:pt x="1713" y="617"/>
                    </a:cubicBezTo>
                    <a:cubicBezTo>
                      <a:pt x="1667" y="549"/>
                      <a:pt x="1598" y="480"/>
                      <a:pt x="1530" y="412"/>
                    </a:cubicBezTo>
                    <a:cubicBezTo>
                      <a:pt x="1484" y="366"/>
                      <a:pt x="1439" y="343"/>
                      <a:pt x="1370" y="298"/>
                    </a:cubicBezTo>
                    <a:cubicBezTo>
                      <a:pt x="1370" y="275"/>
                      <a:pt x="1370" y="252"/>
                      <a:pt x="1347" y="229"/>
                    </a:cubicBezTo>
                    <a:cubicBezTo>
                      <a:pt x="1302" y="161"/>
                      <a:pt x="1279" y="138"/>
                      <a:pt x="1233" y="115"/>
                    </a:cubicBezTo>
                    <a:cubicBezTo>
                      <a:pt x="1165" y="46"/>
                      <a:pt x="1073" y="24"/>
                      <a:pt x="98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4" name="Google Shape;634;p17"/>
              <p:cNvSpPr/>
              <p:nvPr/>
            </p:nvSpPr>
            <p:spPr>
              <a:xfrm>
                <a:off x="1243974" y="392329"/>
                <a:ext cx="39518" cy="3086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142" extrusionOk="0">
                    <a:moveTo>
                      <a:pt x="571" y="0"/>
                    </a:moveTo>
                    <a:cubicBezTo>
                      <a:pt x="503" y="0"/>
                      <a:pt x="411" y="0"/>
                      <a:pt x="320" y="46"/>
                    </a:cubicBezTo>
                    <a:cubicBezTo>
                      <a:pt x="275" y="69"/>
                      <a:pt x="229" y="91"/>
                      <a:pt x="183" y="137"/>
                    </a:cubicBezTo>
                    <a:cubicBezTo>
                      <a:pt x="138" y="160"/>
                      <a:pt x="115" y="205"/>
                      <a:pt x="69" y="274"/>
                    </a:cubicBezTo>
                    <a:lnTo>
                      <a:pt x="46" y="320"/>
                    </a:lnTo>
                    <a:cubicBezTo>
                      <a:pt x="23" y="365"/>
                      <a:pt x="23" y="411"/>
                      <a:pt x="1" y="457"/>
                    </a:cubicBezTo>
                    <a:cubicBezTo>
                      <a:pt x="1" y="479"/>
                      <a:pt x="1" y="525"/>
                      <a:pt x="1" y="594"/>
                    </a:cubicBezTo>
                    <a:cubicBezTo>
                      <a:pt x="23" y="730"/>
                      <a:pt x="115" y="867"/>
                      <a:pt x="183" y="936"/>
                    </a:cubicBezTo>
                    <a:cubicBezTo>
                      <a:pt x="275" y="1004"/>
                      <a:pt x="366" y="1073"/>
                      <a:pt x="480" y="1118"/>
                    </a:cubicBezTo>
                    <a:cubicBezTo>
                      <a:pt x="548" y="1141"/>
                      <a:pt x="617" y="1141"/>
                      <a:pt x="708" y="1141"/>
                    </a:cubicBezTo>
                    <a:lnTo>
                      <a:pt x="777" y="1141"/>
                    </a:lnTo>
                    <a:cubicBezTo>
                      <a:pt x="822" y="1141"/>
                      <a:pt x="891" y="1118"/>
                      <a:pt x="959" y="1096"/>
                    </a:cubicBezTo>
                    <a:cubicBezTo>
                      <a:pt x="1005" y="1096"/>
                      <a:pt x="1051" y="1073"/>
                      <a:pt x="1119" y="1050"/>
                    </a:cubicBezTo>
                    <a:cubicBezTo>
                      <a:pt x="1188" y="1004"/>
                      <a:pt x="1256" y="959"/>
                      <a:pt x="1302" y="913"/>
                    </a:cubicBezTo>
                    <a:cubicBezTo>
                      <a:pt x="1347" y="867"/>
                      <a:pt x="1393" y="799"/>
                      <a:pt x="1439" y="730"/>
                    </a:cubicBezTo>
                    <a:cubicBezTo>
                      <a:pt x="1461" y="685"/>
                      <a:pt x="1461" y="616"/>
                      <a:pt x="1461" y="594"/>
                    </a:cubicBezTo>
                    <a:cubicBezTo>
                      <a:pt x="1461" y="571"/>
                      <a:pt x="1461" y="525"/>
                      <a:pt x="1439" y="502"/>
                    </a:cubicBezTo>
                    <a:cubicBezTo>
                      <a:pt x="1439" y="457"/>
                      <a:pt x="1416" y="434"/>
                      <a:pt x="1393" y="411"/>
                    </a:cubicBezTo>
                    <a:cubicBezTo>
                      <a:pt x="1279" y="183"/>
                      <a:pt x="1028" y="46"/>
                      <a:pt x="6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5" name="Google Shape;635;p17"/>
              <p:cNvSpPr/>
              <p:nvPr/>
            </p:nvSpPr>
            <p:spPr>
              <a:xfrm>
                <a:off x="1192779" y="499665"/>
                <a:ext cx="60466" cy="602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2230" extrusionOk="0">
                    <a:moveTo>
                      <a:pt x="1164" y="343"/>
                    </a:moveTo>
                    <a:cubicBezTo>
                      <a:pt x="1233" y="343"/>
                      <a:pt x="1301" y="366"/>
                      <a:pt x="1370" y="366"/>
                    </a:cubicBezTo>
                    <a:cubicBezTo>
                      <a:pt x="1415" y="412"/>
                      <a:pt x="1484" y="434"/>
                      <a:pt x="1552" y="457"/>
                    </a:cubicBezTo>
                    <a:cubicBezTo>
                      <a:pt x="1598" y="503"/>
                      <a:pt x="1644" y="548"/>
                      <a:pt x="1712" y="594"/>
                    </a:cubicBezTo>
                    <a:cubicBezTo>
                      <a:pt x="1758" y="663"/>
                      <a:pt x="1780" y="708"/>
                      <a:pt x="1826" y="777"/>
                    </a:cubicBezTo>
                    <a:cubicBezTo>
                      <a:pt x="1849" y="822"/>
                      <a:pt x="1872" y="891"/>
                      <a:pt x="1872" y="936"/>
                    </a:cubicBezTo>
                    <a:cubicBezTo>
                      <a:pt x="1895" y="1028"/>
                      <a:pt x="1895" y="1096"/>
                      <a:pt x="1895" y="1165"/>
                    </a:cubicBezTo>
                    <a:cubicBezTo>
                      <a:pt x="1895" y="1233"/>
                      <a:pt x="1872" y="1302"/>
                      <a:pt x="1849" y="1370"/>
                    </a:cubicBezTo>
                    <a:cubicBezTo>
                      <a:pt x="1826" y="1439"/>
                      <a:pt x="1803" y="1484"/>
                      <a:pt x="1758" y="1553"/>
                    </a:cubicBezTo>
                    <a:cubicBezTo>
                      <a:pt x="1735" y="1621"/>
                      <a:pt x="1689" y="1667"/>
                      <a:pt x="1621" y="1713"/>
                    </a:cubicBezTo>
                    <a:cubicBezTo>
                      <a:pt x="1575" y="1758"/>
                      <a:pt x="1507" y="1804"/>
                      <a:pt x="1461" y="1827"/>
                    </a:cubicBezTo>
                    <a:cubicBezTo>
                      <a:pt x="1392" y="1849"/>
                      <a:pt x="1324" y="1872"/>
                      <a:pt x="1255" y="1895"/>
                    </a:cubicBezTo>
                    <a:lnTo>
                      <a:pt x="1050" y="1895"/>
                    </a:lnTo>
                    <a:cubicBezTo>
                      <a:pt x="982" y="1895"/>
                      <a:pt x="936" y="1895"/>
                      <a:pt x="867" y="1872"/>
                    </a:cubicBezTo>
                    <a:cubicBezTo>
                      <a:pt x="799" y="1849"/>
                      <a:pt x="731" y="1804"/>
                      <a:pt x="685" y="1781"/>
                    </a:cubicBezTo>
                    <a:cubicBezTo>
                      <a:pt x="616" y="1735"/>
                      <a:pt x="571" y="1690"/>
                      <a:pt x="525" y="1644"/>
                    </a:cubicBezTo>
                    <a:cubicBezTo>
                      <a:pt x="525" y="1644"/>
                      <a:pt x="525" y="1644"/>
                      <a:pt x="525" y="1621"/>
                    </a:cubicBezTo>
                    <a:lnTo>
                      <a:pt x="502" y="1621"/>
                    </a:lnTo>
                    <a:cubicBezTo>
                      <a:pt x="479" y="1576"/>
                      <a:pt x="434" y="1530"/>
                      <a:pt x="411" y="1461"/>
                    </a:cubicBezTo>
                    <a:cubicBezTo>
                      <a:pt x="388" y="1439"/>
                      <a:pt x="388" y="1439"/>
                      <a:pt x="388" y="1439"/>
                    </a:cubicBezTo>
                    <a:cubicBezTo>
                      <a:pt x="365" y="1393"/>
                      <a:pt x="365" y="1325"/>
                      <a:pt x="342" y="1279"/>
                    </a:cubicBezTo>
                    <a:cubicBezTo>
                      <a:pt x="342" y="1279"/>
                      <a:pt x="342" y="1256"/>
                      <a:pt x="342" y="1256"/>
                    </a:cubicBezTo>
                    <a:cubicBezTo>
                      <a:pt x="342" y="1256"/>
                      <a:pt x="342" y="1233"/>
                      <a:pt x="342" y="1233"/>
                    </a:cubicBezTo>
                    <a:cubicBezTo>
                      <a:pt x="342" y="1210"/>
                      <a:pt x="320" y="1165"/>
                      <a:pt x="320" y="1142"/>
                    </a:cubicBezTo>
                    <a:cubicBezTo>
                      <a:pt x="320" y="1142"/>
                      <a:pt x="320" y="1119"/>
                      <a:pt x="320" y="1119"/>
                    </a:cubicBezTo>
                    <a:cubicBezTo>
                      <a:pt x="320" y="1096"/>
                      <a:pt x="320" y="1096"/>
                      <a:pt x="320" y="1073"/>
                    </a:cubicBezTo>
                    <a:cubicBezTo>
                      <a:pt x="342" y="1005"/>
                      <a:pt x="342" y="936"/>
                      <a:pt x="365" y="891"/>
                    </a:cubicBezTo>
                    <a:cubicBezTo>
                      <a:pt x="388" y="822"/>
                      <a:pt x="411" y="754"/>
                      <a:pt x="457" y="685"/>
                    </a:cubicBezTo>
                    <a:cubicBezTo>
                      <a:pt x="502" y="640"/>
                      <a:pt x="525" y="594"/>
                      <a:pt x="571" y="548"/>
                    </a:cubicBezTo>
                    <a:cubicBezTo>
                      <a:pt x="639" y="503"/>
                      <a:pt x="708" y="457"/>
                      <a:pt x="753" y="412"/>
                    </a:cubicBezTo>
                    <a:cubicBezTo>
                      <a:pt x="822" y="389"/>
                      <a:pt x="890" y="366"/>
                      <a:pt x="959" y="343"/>
                    </a:cubicBezTo>
                    <a:close/>
                    <a:moveTo>
                      <a:pt x="1096" y="1"/>
                    </a:moveTo>
                    <a:cubicBezTo>
                      <a:pt x="1073" y="1"/>
                      <a:pt x="1050" y="1"/>
                      <a:pt x="1050" y="23"/>
                    </a:cubicBezTo>
                    <a:cubicBezTo>
                      <a:pt x="959" y="23"/>
                      <a:pt x="867" y="46"/>
                      <a:pt x="776" y="69"/>
                    </a:cubicBezTo>
                    <a:cubicBezTo>
                      <a:pt x="685" y="92"/>
                      <a:pt x="594" y="138"/>
                      <a:pt x="525" y="183"/>
                    </a:cubicBezTo>
                    <a:cubicBezTo>
                      <a:pt x="434" y="229"/>
                      <a:pt x="388" y="297"/>
                      <a:pt x="320" y="343"/>
                    </a:cubicBezTo>
                    <a:cubicBezTo>
                      <a:pt x="251" y="412"/>
                      <a:pt x="206" y="480"/>
                      <a:pt x="160" y="571"/>
                    </a:cubicBezTo>
                    <a:cubicBezTo>
                      <a:pt x="91" y="640"/>
                      <a:pt x="69" y="731"/>
                      <a:pt x="46" y="822"/>
                    </a:cubicBezTo>
                    <a:cubicBezTo>
                      <a:pt x="46" y="845"/>
                      <a:pt x="23" y="868"/>
                      <a:pt x="23" y="868"/>
                    </a:cubicBezTo>
                    <a:cubicBezTo>
                      <a:pt x="23" y="936"/>
                      <a:pt x="0" y="1005"/>
                      <a:pt x="0" y="1051"/>
                    </a:cubicBezTo>
                    <a:cubicBezTo>
                      <a:pt x="0" y="1119"/>
                      <a:pt x="0" y="1165"/>
                      <a:pt x="0" y="1210"/>
                    </a:cubicBezTo>
                    <a:cubicBezTo>
                      <a:pt x="0" y="1233"/>
                      <a:pt x="0" y="1233"/>
                      <a:pt x="0" y="1233"/>
                    </a:cubicBezTo>
                    <a:cubicBezTo>
                      <a:pt x="0" y="1279"/>
                      <a:pt x="23" y="1325"/>
                      <a:pt x="23" y="1370"/>
                    </a:cubicBezTo>
                    <a:cubicBezTo>
                      <a:pt x="46" y="1416"/>
                      <a:pt x="69" y="1484"/>
                      <a:pt x="91" y="1553"/>
                    </a:cubicBezTo>
                    <a:cubicBezTo>
                      <a:pt x="114" y="1621"/>
                      <a:pt x="160" y="1713"/>
                      <a:pt x="206" y="1781"/>
                    </a:cubicBezTo>
                    <a:cubicBezTo>
                      <a:pt x="228" y="1804"/>
                      <a:pt x="251" y="1827"/>
                      <a:pt x="274" y="1849"/>
                    </a:cubicBezTo>
                    <a:cubicBezTo>
                      <a:pt x="297" y="1872"/>
                      <a:pt x="297" y="1872"/>
                      <a:pt x="297" y="1895"/>
                    </a:cubicBezTo>
                    <a:cubicBezTo>
                      <a:pt x="320" y="1918"/>
                      <a:pt x="342" y="1941"/>
                      <a:pt x="388" y="1964"/>
                    </a:cubicBezTo>
                    <a:lnTo>
                      <a:pt x="411" y="1964"/>
                    </a:lnTo>
                    <a:cubicBezTo>
                      <a:pt x="502" y="2078"/>
                      <a:pt x="639" y="2146"/>
                      <a:pt x="776" y="2192"/>
                    </a:cubicBezTo>
                    <a:cubicBezTo>
                      <a:pt x="883" y="2219"/>
                      <a:pt x="990" y="2230"/>
                      <a:pt x="1097" y="2230"/>
                    </a:cubicBezTo>
                    <a:cubicBezTo>
                      <a:pt x="1173" y="2230"/>
                      <a:pt x="1248" y="2224"/>
                      <a:pt x="1324" y="2215"/>
                    </a:cubicBezTo>
                    <a:cubicBezTo>
                      <a:pt x="1529" y="2169"/>
                      <a:pt x="1712" y="2078"/>
                      <a:pt x="1849" y="1941"/>
                    </a:cubicBezTo>
                    <a:cubicBezTo>
                      <a:pt x="2009" y="1804"/>
                      <a:pt x="2123" y="1644"/>
                      <a:pt x="2169" y="1461"/>
                    </a:cubicBezTo>
                    <a:cubicBezTo>
                      <a:pt x="2191" y="1370"/>
                      <a:pt x="2214" y="1302"/>
                      <a:pt x="2214" y="1210"/>
                    </a:cubicBezTo>
                    <a:cubicBezTo>
                      <a:pt x="2237" y="1119"/>
                      <a:pt x="2214" y="1005"/>
                      <a:pt x="2191" y="891"/>
                    </a:cubicBezTo>
                    <a:cubicBezTo>
                      <a:pt x="2169" y="731"/>
                      <a:pt x="2100" y="571"/>
                      <a:pt x="1986" y="434"/>
                    </a:cubicBezTo>
                    <a:cubicBezTo>
                      <a:pt x="1872" y="297"/>
                      <a:pt x="1735" y="183"/>
                      <a:pt x="1575" y="115"/>
                    </a:cubicBezTo>
                    <a:cubicBezTo>
                      <a:pt x="1415" y="46"/>
                      <a:pt x="1255" y="1"/>
                      <a:pt x="109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6" name="Google Shape;636;p17"/>
              <p:cNvSpPr/>
              <p:nvPr/>
            </p:nvSpPr>
            <p:spPr>
              <a:xfrm>
                <a:off x="1237811" y="389220"/>
                <a:ext cx="48762" cy="39788"/>
              </a:xfrm>
              <a:custGeom>
                <a:avLst/>
                <a:gdLst/>
                <a:ahLst/>
                <a:cxnLst/>
                <a:rect l="l" t="t" r="r" b="b"/>
                <a:pathLst>
                  <a:path w="1804" h="1472" extrusionOk="0">
                    <a:moveTo>
                      <a:pt x="913" y="320"/>
                    </a:moveTo>
                    <a:cubicBezTo>
                      <a:pt x="982" y="343"/>
                      <a:pt x="1027" y="343"/>
                      <a:pt x="1096" y="366"/>
                    </a:cubicBezTo>
                    <a:cubicBezTo>
                      <a:pt x="1164" y="389"/>
                      <a:pt x="1210" y="412"/>
                      <a:pt x="1279" y="435"/>
                    </a:cubicBezTo>
                    <a:cubicBezTo>
                      <a:pt x="1324" y="480"/>
                      <a:pt x="1347" y="503"/>
                      <a:pt x="1393" y="549"/>
                    </a:cubicBezTo>
                    <a:cubicBezTo>
                      <a:pt x="1416" y="572"/>
                      <a:pt x="1438" y="594"/>
                      <a:pt x="1461" y="640"/>
                    </a:cubicBezTo>
                    <a:cubicBezTo>
                      <a:pt x="1461" y="663"/>
                      <a:pt x="1484" y="686"/>
                      <a:pt x="1484" y="731"/>
                    </a:cubicBezTo>
                    <a:cubicBezTo>
                      <a:pt x="1484" y="754"/>
                      <a:pt x="1484" y="800"/>
                      <a:pt x="1484" y="845"/>
                    </a:cubicBezTo>
                    <a:cubicBezTo>
                      <a:pt x="1461" y="891"/>
                      <a:pt x="1438" y="914"/>
                      <a:pt x="1438" y="937"/>
                    </a:cubicBezTo>
                    <a:cubicBezTo>
                      <a:pt x="1416" y="960"/>
                      <a:pt x="1393" y="982"/>
                      <a:pt x="1370" y="1005"/>
                    </a:cubicBezTo>
                    <a:cubicBezTo>
                      <a:pt x="1324" y="1028"/>
                      <a:pt x="1301" y="1051"/>
                      <a:pt x="1256" y="1074"/>
                    </a:cubicBezTo>
                    <a:cubicBezTo>
                      <a:pt x="1210" y="1097"/>
                      <a:pt x="1164" y="1119"/>
                      <a:pt x="1096" y="1142"/>
                    </a:cubicBezTo>
                    <a:lnTo>
                      <a:pt x="913" y="1142"/>
                    </a:lnTo>
                    <a:cubicBezTo>
                      <a:pt x="845" y="1142"/>
                      <a:pt x="776" y="1119"/>
                      <a:pt x="708" y="1097"/>
                    </a:cubicBezTo>
                    <a:cubicBezTo>
                      <a:pt x="662" y="1074"/>
                      <a:pt x="594" y="1051"/>
                      <a:pt x="548" y="1028"/>
                    </a:cubicBezTo>
                    <a:cubicBezTo>
                      <a:pt x="503" y="1005"/>
                      <a:pt x="457" y="960"/>
                      <a:pt x="434" y="937"/>
                    </a:cubicBezTo>
                    <a:lnTo>
                      <a:pt x="411" y="914"/>
                    </a:lnTo>
                    <a:cubicBezTo>
                      <a:pt x="388" y="891"/>
                      <a:pt x="388" y="868"/>
                      <a:pt x="366" y="823"/>
                    </a:cubicBezTo>
                    <a:cubicBezTo>
                      <a:pt x="366" y="800"/>
                      <a:pt x="343" y="777"/>
                      <a:pt x="343" y="754"/>
                    </a:cubicBezTo>
                    <a:cubicBezTo>
                      <a:pt x="343" y="731"/>
                      <a:pt x="343" y="709"/>
                      <a:pt x="343" y="686"/>
                    </a:cubicBezTo>
                    <a:cubicBezTo>
                      <a:pt x="343" y="663"/>
                      <a:pt x="343" y="640"/>
                      <a:pt x="343" y="617"/>
                    </a:cubicBezTo>
                    <a:cubicBezTo>
                      <a:pt x="343" y="617"/>
                      <a:pt x="366" y="617"/>
                      <a:pt x="366" y="594"/>
                    </a:cubicBezTo>
                    <a:cubicBezTo>
                      <a:pt x="366" y="594"/>
                      <a:pt x="366" y="594"/>
                      <a:pt x="366" y="572"/>
                    </a:cubicBezTo>
                    <a:cubicBezTo>
                      <a:pt x="366" y="572"/>
                      <a:pt x="388" y="549"/>
                      <a:pt x="388" y="549"/>
                    </a:cubicBezTo>
                    <a:cubicBezTo>
                      <a:pt x="411" y="526"/>
                      <a:pt x="434" y="480"/>
                      <a:pt x="457" y="457"/>
                    </a:cubicBezTo>
                    <a:cubicBezTo>
                      <a:pt x="503" y="435"/>
                      <a:pt x="525" y="412"/>
                      <a:pt x="571" y="389"/>
                    </a:cubicBezTo>
                    <a:cubicBezTo>
                      <a:pt x="617" y="366"/>
                      <a:pt x="662" y="366"/>
                      <a:pt x="708" y="343"/>
                    </a:cubicBezTo>
                    <a:cubicBezTo>
                      <a:pt x="776" y="343"/>
                      <a:pt x="845" y="320"/>
                      <a:pt x="913" y="320"/>
                    </a:cubicBezTo>
                    <a:close/>
                    <a:moveTo>
                      <a:pt x="868" y="1"/>
                    </a:moveTo>
                    <a:cubicBezTo>
                      <a:pt x="731" y="1"/>
                      <a:pt x="594" y="24"/>
                      <a:pt x="457" y="92"/>
                    </a:cubicBezTo>
                    <a:cubicBezTo>
                      <a:pt x="366" y="115"/>
                      <a:pt x="274" y="184"/>
                      <a:pt x="206" y="252"/>
                    </a:cubicBezTo>
                    <a:cubicBezTo>
                      <a:pt x="206" y="252"/>
                      <a:pt x="183" y="275"/>
                      <a:pt x="183" y="275"/>
                    </a:cubicBezTo>
                    <a:cubicBezTo>
                      <a:pt x="183" y="275"/>
                      <a:pt x="160" y="298"/>
                      <a:pt x="160" y="298"/>
                    </a:cubicBezTo>
                    <a:cubicBezTo>
                      <a:pt x="137" y="343"/>
                      <a:pt x="114" y="389"/>
                      <a:pt x="92" y="412"/>
                    </a:cubicBezTo>
                    <a:cubicBezTo>
                      <a:pt x="92" y="435"/>
                      <a:pt x="69" y="435"/>
                      <a:pt x="69" y="435"/>
                    </a:cubicBezTo>
                    <a:cubicBezTo>
                      <a:pt x="46" y="480"/>
                      <a:pt x="46" y="526"/>
                      <a:pt x="23" y="572"/>
                    </a:cubicBezTo>
                    <a:cubicBezTo>
                      <a:pt x="23" y="594"/>
                      <a:pt x="23" y="594"/>
                      <a:pt x="23" y="617"/>
                    </a:cubicBezTo>
                    <a:cubicBezTo>
                      <a:pt x="0" y="731"/>
                      <a:pt x="23" y="845"/>
                      <a:pt x="69" y="960"/>
                    </a:cubicBezTo>
                    <a:cubicBezTo>
                      <a:pt x="92" y="1005"/>
                      <a:pt x="114" y="1028"/>
                      <a:pt x="137" y="1074"/>
                    </a:cubicBezTo>
                    <a:cubicBezTo>
                      <a:pt x="160" y="1119"/>
                      <a:pt x="206" y="1165"/>
                      <a:pt x="251" y="1211"/>
                    </a:cubicBezTo>
                    <a:cubicBezTo>
                      <a:pt x="297" y="1233"/>
                      <a:pt x="320" y="1279"/>
                      <a:pt x="366" y="1302"/>
                    </a:cubicBezTo>
                    <a:cubicBezTo>
                      <a:pt x="388" y="1325"/>
                      <a:pt x="411" y="1325"/>
                      <a:pt x="457" y="1348"/>
                    </a:cubicBezTo>
                    <a:cubicBezTo>
                      <a:pt x="457" y="1348"/>
                      <a:pt x="457" y="1348"/>
                      <a:pt x="480" y="1370"/>
                    </a:cubicBezTo>
                    <a:lnTo>
                      <a:pt x="503" y="1370"/>
                    </a:lnTo>
                    <a:cubicBezTo>
                      <a:pt x="548" y="1393"/>
                      <a:pt x="617" y="1416"/>
                      <a:pt x="662" y="1439"/>
                    </a:cubicBezTo>
                    <a:cubicBezTo>
                      <a:pt x="743" y="1455"/>
                      <a:pt x="835" y="1471"/>
                      <a:pt x="922" y="1471"/>
                    </a:cubicBezTo>
                    <a:cubicBezTo>
                      <a:pt x="959" y="1471"/>
                      <a:pt x="994" y="1468"/>
                      <a:pt x="1027" y="1462"/>
                    </a:cubicBezTo>
                    <a:cubicBezTo>
                      <a:pt x="1187" y="1462"/>
                      <a:pt x="1324" y="1416"/>
                      <a:pt x="1461" y="1348"/>
                    </a:cubicBezTo>
                    <a:cubicBezTo>
                      <a:pt x="1507" y="1302"/>
                      <a:pt x="1552" y="1279"/>
                      <a:pt x="1598" y="1233"/>
                    </a:cubicBezTo>
                    <a:cubicBezTo>
                      <a:pt x="1621" y="1211"/>
                      <a:pt x="1644" y="1188"/>
                      <a:pt x="1667" y="1165"/>
                    </a:cubicBezTo>
                    <a:cubicBezTo>
                      <a:pt x="1689" y="1142"/>
                      <a:pt x="1712" y="1097"/>
                      <a:pt x="1735" y="1051"/>
                    </a:cubicBezTo>
                    <a:cubicBezTo>
                      <a:pt x="1758" y="1005"/>
                      <a:pt x="1781" y="960"/>
                      <a:pt x="1804" y="891"/>
                    </a:cubicBezTo>
                    <a:cubicBezTo>
                      <a:pt x="1804" y="868"/>
                      <a:pt x="1804" y="845"/>
                      <a:pt x="1804" y="823"/>
                    </a:cubicBezTo>
                    <a:cubicBezTo>
                      <a:pt x="1804" y="754"/>
                      <a:pt x="1804" y="709"/>
                      <a:pt x="1804" y="663"/>
                    </a:cubicBezTo>
                    <a:cubicBezTo>
                      <a:pt x="1781" y="594"/>
                      <a:pt x="1758" y="526"/>
                      <a:pt x="1735" y="480"/>
                    </a:cubicBezTo>
                    <a:cubicBezTo>
                      <a:pt x="1689" y="389"/>
                      <a:pt x="1644" y="343"/>
                      <a:pt x="1598" y="275"/>
                    </a:cubicBezTo>
                    <a:cubicBezTo>
                      <a:pt x="1552" y="229"/>
                      <a:pt x="1484" y="184"/>
                      <a:pt x="1438" y="161"/>
                    </a:cubicBezTo>
                    <a:cubicBezTo>
                      <a:pt x="1370" y="115"/>
                      <a:pt x="1301" y="92"/>
                      <a:pt x="1210" y="69"/>
                    </a:cubicBezTo>
                    <a:cubicBezTo>
                      <a:pt x="1096" y="24"/>
                      <a:pt x="982" y="1"/>
                      <a:pt x="86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7" name="Google Shape;637;p17"/>
              <p:cNvSpPr/>
              <p:nvPr/>
            </p:nvSpPr>
            <p:spPr>
              <a:xfrm>
                <a:off x="1403775" y="547184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638" name="Google Shape;638;p17"/>
            <p:cNvGrpSpPr/>
            <p:nvPr/>
          </p:nvGrpSpPr>
          <p:grpSpPr>
            <a:xfrm flipH="1">
              <a:off x="948927" y="400204"/>
              <a:ext cx="743477" cy="566995"/>
              <a:chOff x="177221" y="1113333"/>
              <a:chExt cx="2791876" cy="2129160"/>
            </a:xfrm>
          </p:grpSpPr>
          <p:sp>
            <p:nvSpPr>
              <p:cNvPr id="639" name="Google Shape;639;p17"/>
              <p:cNvSpPr/>
              <p:nvPr/>
            </p:nvSpPr>
            <p:spPr>
              <a:xfrm flipH="1">
                <a:off x="177221" y="1113333"/>
                <a:ext cx="2791876" cy="2129160"/>
              </a:xfrm>
              <a:custGeom>
                <a:avLst/>
                <a:gdLst/>
                <a:ahLst/>
                <a:cxnLst/>
                <a:rect l="l" t="t" r="r" b="b"/>
                <a:pathLst>
                  <a:path w="80186" h="61152" extrusionOk="0">
                    <a:moveTo>
                      <a:pt x="12597" y="1"/>
                    </a:moveTo>
                    <a:cubicBezTo>
                      <a:pt x="11984" y="1"/>
                      <a:pt x="11414" y="403"/>
                      <a:pt x="11253" y="1030"/>
                    </a:cubicBezTo>
                    <a:lnTo>
                      <a:pt x="183" y="43736"/>
                    </a:lnTo>
                    <a:cubicBezTo>
                      <a:pt x="0" y="44467"/>
                      <a:pt x="434" y="45220"/>
                      <a:pt x="1164" y="45425"/>
                    </a:cubicBezTo>
                    <a:lnTo>
                      <a:pt x="34877" y="54921"/>
                    </a:lnTo>
                    <a:lnTo>
                      <a:pt x="35334" y="55012"/>
                    </a:lnTo>
                    <a:lnTo>
                      <a:pt x="69823" y="61129"/>
                    </a:lnTo>
                    <a:cubicBezTo>
                      <a:pt x="69906" y="61144"/>
                      <a:pt x="69990" y="61152"/>
                      <a:pt x="70071" y="61152"/>
                    </a:cubicBezTo>
                    <a:cubicBezTo>
                      <a:pt x="70726" y="61152"/>
                      <a:pt x="71301" y="60683"/>
                      <a:pt x="71443" y="60034"/>
                    </a:cubicBezTo>
                    <a:lnTo>
                      <a:pt x="80026" y="16757"/>
                    </a:lnTo>
                    <a:cubicBezTo>
                      <a:pt x="80185" y="15935"/>
                      <a:pt x="79592" y="15159"/>
                      <a:pt x="78770" y="15113"/>
                    </a:cubicBezTo>
                    <a:lnTo>
                      <a:pt x="45034" y="12443"/>
                    </a:lnTo>
                    <a:cubicBezTo>
                      <a:pt x="44897" y="12420"/>
                      <a:pt x="44761" y="12397"/>
                      <a:pt x="44646" y="12352"/>
                    </a:cubicBezTo>
                    <a:lnTo>
                      <a:pt x="13102" y="94"/>
                    </a:lnTo>
                    <a:cubicBezTo>
                      <a:pt x="12935" y="31"/>
                      <a:pt x="12764" y="1"/>
                      <a:pt x="125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0" name="Google Shape;640;p17"/>
              <p:cNvSpPr/>
              <p:nvPr/>
            </p:nvSpPr>
            <p:spPr>
              <a:xfrm flipH="1">
                <a:off x="273387" y="1644265"/>
                <a:ext cx="1455163" cy="1504708"/>
              </a:xfrm>
              <a:custGeom>
                <a:avLst/>
                <a:gdLst/>
                <a:ahLst/>
                <a:cxnLst/>
                <a:rect l="l" t="t" r="r" b="b"/>
                <a:pathLst>
                  <a:path w="41794" h="43217" extrusionOk="0">
                    <a:moveTo>
                      <a:pt x="9515" y="0"/>
                    </a:moveTo>
                    <a:cubicBezTo>
                      <a:pt x="8920" y="0"/>
                      <a:pt x="8419" y="405"/>
                      <a:pt x="8286" y="983"/>
                    </a:cubicBezTo>
                    <a:lnTo>
                      <a:pt x="160" y="37526"/>
                    </a:lnTo>
                    <a:cubicBezTo>
                      <a:pt x="0" y="38234"/>
                      <a:pt x="503" y="38941"/>
                      <a:pt x="1210" y="39033"/>
                    </a:cubicBezTo>
                    <a:lnTo>
                      <a:pt x="33097" y="43210"/>
                    </a:lnTo>
                    <a:cubicBezTo>
                      <a:pt x="33143" y="43214"/>
                      <a:pt x="33189" y="43217"/>
                      <a:pt x="33234" y="43217"/>
                    </a:cubicBezTo>
                    <a:cubicBezTo>
                      <a:pt x="33842" y="43217"/>
                      <a:pt x="34383" y="42798"/>
                      <a:pt x="34489" y="42182"/>
                    </a:cubicBezTo>
                    <a:lnTo>
                      <a:pt x="41657" y="2992"/>
                    </a:lnTo>
                    <a:cubicBezTo>
                      <a:pt x="41794" y="2238"/>
                      <a:pt x="41246" y="1554"/>
                      <a:pt x="40492" y="1508"/>
                    </a:cubicBezTo>
                    <a:lnTo>
                      <a:pt x="9564" y="1"/>
                    </a:lnTo>
                    <a:cubicBezTo>
                      <a:pt x="9548" y="1"/>
                      <a:pt x="9532" y="0"/>
                      <a:pt x="951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1" name="Google Shape;641;p17"/>
              <p:cNvSpPr/>
              <p:nvPr/>
            </p:nvSpPr>
            <p:spPr>
              <a:xfrm flipH="1">
                <a:off x="561084" y="2705676"/>
                <a:ext cx="1169067" cy="458964"/>
              </a:xfrm>
              <a:custGeom>
                <a:avLst/>
                <a:gdLst/>
                <a:ahLst/>
                <a:cxnLst/>
                <a:rect l="l" t="t" r="r" b="b"/>
                <a:pathLst>
                  <a:path w="33577" h="13182" extrusionOk="0">
                    <a:moveTo>
                      <a:pt x="16776" y="1"/>
                    </a:moveTo>
                    <a:cubicBezTo>
                      <a:pt x="9172" y="1"/>
                      <a:pt x="1" y="6607"/>
                      <a:pt x="1" y="6607"/>
                    </a:cubicBezTo>
                    <a:lnTo>
                      <a:pt x="33234" y="13181"/>
                    </a:lnTo>
                    <a:lnTo>
                      <a:pt x="33577" y="11036"/>
                    </a:lnTo>
                    <a:cubicBezTo>
                      <a:pt x="33577" y="11036"/>
                      <a:pt x="26547" y="1449"/>
                      <a:pt x="18649" y="148"/>
                    </a:cubicBezTo>
                    <a:cubicBezTo>
                      <a:pt x="18040" y="47"/>
                      <a:pt x="17414" y="1"/>
                      <a:pt x="16776" y="1"/>
                    </a:cubicBezTo>
                    <a:close/>
                  </a:path>
                </a:pathLst>
              </a:custGeom>
              <a:solidFill>
                <a:srgbClr val="B3B0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2" name="Google Shape;642;p17"/>
              <p:cNvSpPr/>
              <p:nvPr/>
            </p:nvSpPr>
            <p:spPr>
              <a:xfrm flipH="1">
                <a:off x="324255" y="1504055"/>
                <a:ext cx="1405896" cy="1585867"/>
              </a:xfrm>
              <a:custGeom>
                <a:avLst/>
                <a:gdLst/>
                <a:ahLst/>
                <a:cxnLst/>
                <a:rect l="l" t="t" r="r" b="b"/>
                <a:pathLst>
                  <a:path w="40379" h="45548" extrusionOk="0">
                    <a:moveTo>
                      <a:pt x="19480" y="0"/>
                    </a:moveTo>
                    <a:cubicBezTo>
                      <a:pt x="12958" y="0"/>
                      <a:pt x="8629" y="3138"/>
                      <a:pt x="8629" y="3138"/>
                    </a:cubicBezTo>
                    <a:lnTo>
                      <a:pt x="1233" y="35687"/>
                    </a:lnTo>
                    <a:lnTo>
                      <a:pt x="1" y="41119"/>
                    </a:lnTo>
                    <a:cubicBezTo>
                      <a:pt x="5884" y="38633"/>
                      <a:pt x="10954" y="37708"/>
                      <a:pt x="15241" y="37708"/>
                    </a:cubicBezTo>
                    <a:cubicBezTo>
                      <a:pt x="27722" y="37708"/>
                      <a:pt x="33577" y="45548"/>
                      <a:pt x="33577" y="45548"/>
                    </a:cubicBezTo>
                    <a:lnTo>
                      <a:pt x="40379" y="7338"/>
                    </a:lnTo>
                    <a:cubicBezTo>
                      <a:pt x="40379" y="7338"/>
                      <a:pt x="39785" y="7019"/>
                      <a:pt x="36339" y="5466"/>
                    </a:cubicBezTo>
                    <a:cubicBezTo>
                      <a:pt x="34490" y="4645"/>
                      <a:pt x="31842" y="3458"/>
                      <a:pt x="28007" y="1814"/>
                    </a:cubicBezTo>
                    <a:cubicBezTo>
                      <a:pt x="24915" y="480"/>
                      <a:pt x="22030" y="0"/>
                      <a:pt x="19480" y="0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3" name="Google Shape;643;p17"/>
              <p:cNvSpPr/>
              <p:nvPr/>
            </p:nvSpPr>
            <p:spPr>
              <a:xfrm flipH="1">
                <a:off x="1429711" y="1204346"/>
                <a:ext cx="1456764" cy="1778687"/>
              </a:xfrm>
              <a:custGeom>
                <a:avLst/>
                <a:gdLst/>
                <a:ahLst/>
                <a:cxnLst/>
                <a:rect l="l" t="t" r="r" b="b"/>
                <a:pathLst>
                  <a:path w="41840" h="51086" extrusionOk="0">
                    <a:moveTo>
                      <a:pt x="11915" y="0"/>
                    </a:moveTo>
                    <a:cubicBezTo>
                      <a:pt x="11412" y="0"/>
                      <a:pt x="10939" y="321"/>
                      <a:pt x="10797" y="836"/>
                    </a:cubicBezTo>
                    <a:lnTo>
                      <a:pt x="161" y="39479"/>
                    </a:lnTo>
                    <a:cubicBezTo>
                      <a:pt x="1" y="40072"/>
                      <a:pt x="320" y="40666"/>
                      <a:pt x="914" y="40871"/>
                    </a:cubicBezTo>
                    <a:lnTo>
                      <a:pt x="31637" y="51028"/>
                    </a:lnTo>
                    <a:cubicBezTo>
                      <a:pt x="31757" y="51067"/>
                      <a:pt x="31879" y="51086"/>
                      <a:pt x="31999" y="51086"/>
                    </a:cubicBezTo>
                    <a:cubicBezTo>
                      <a:pt x="32515" y="51086"/>
                      <a:pt x="32991" y="50744"/>
                      <a:pt x="33120" y="50207"/>
                    </a:cubicBezTo>
                    <a:lnTo>
                      <a:pt x="41703" y="13572"/>
                    </a:lnTo>
                    <a:cubicBezTo>
                      <a:pt x="41840" y="13024"/>
                      <a:pt x="41566" y="12477"/>
                      <a:pt x="41041" y="12248"/>
                    </a:cubicBezTo>
                    <a:lnTo>
                      <a:pt x="12349" y="83"/>
                    </a:lnTo>
                    <a:cubicBezTo>
                      <a:pt x="12207" y="27"/>
                      <a:pt x="12060" y="0"/>
                      <a:pt x="1191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4" name="Google Shape;644;p17"/>
              <p:cNvSpPr/>
              <p:nvPr/>
            </p:nvSpPr>
            <p:spPr>
              <a:xfrm flipH="1">
                <a:off x="1722178" y="2433787"/>
                <a:ext cx="1141248" cy="503566"/>
              </a:xfrm>
              <a:custGeom>
                <a:avLst/>
                <a:gdLst/>
                <a:ahLst/>
                <a:cxnLst/>
                <a:rect l="l" t="t" r="r" b="b"/>
                <a:pathLst>
                  <a:path w="32778" h="14463" extrusionOk="0">
                    <a:moveTo>
                      <a:pt x="14741" y="1"/>
                    </a:moveTo>
                    <a:cubicBezTo>
                      <a:pt x="7877" y="1"/>
                      <a:pt x="594" y="3871"/>
                      <a:pt x="594" y="3871"/>
                    </a:cubicBezTo>
                    <a:lnTo>
                      <a:pt x="1" y="5948"/>
                    </a:lnTo>
                    <a:lnTo>
                      <a:pt x="32778" y="14462"/>
                    </a:lnTo>
                    <a:cubicBezTo>
                      <a:pt x="32778" y="14462"/>
                      <a:pt x="26455" y="2798"/>
                      <a:pt x="18786" y="539"/>
                    </a:cubicBezTo>
                    <a:cubicBezTo>
                      <a:pt x="17497" y="159"/>
                      <a:pt x="16127" y="1"/>
                      <a:pt x="14741" y="1"/>
                    </a:cubicBezTo>
                    <a:close/>
                  </a:path>
                </a:pathLst>
              </a:custGeom>
              <a:solidFill>
                <a:srgbClr val="B3B0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5" name="Google Shape;645;p17"/>
              <p:cNvSpPr/>
              <p:nvPr/>
            </p:nvSpPr>
            <p:spPr>
              <a:xfrm flipH="1">
                <a:off x="1418569" y="1267226"/>
                <a:ext cx="1424175" cy="1670126"/>
              </a:xfrm>
              <a:custGeom>
                <a:avLst/>
                <a:gdLst/>
                <a:ahLst/>
                <a:cxnLst/>
                <a:rect l="l" t="t" r="r" b="b"/>
                <a:pathLst>
                  <a:path w="40904" h="47968" extrusionOk="0">
                    <a:moveTo>
                      <a:pt x="11226" y="0"/>
                    </a:moveTo>
                    <a:cubicBezTo>
                      <a:pt x="10652" y="0"/>
                      <a:pt x="10500" y="11"/>
                      <a:pt x="10500" y="11"/>
                    </a:cubicBezTo>
                    <a:lnTo>
                      <a:pt x="1210" y="33085"/>
                    </a:lnTo>
                    <a:lnTo>
                      <a:pt x="0" y="37376"/>
                    </a:lnTo>
                    <a:cubicBezTo>
                      <a:pt x="0" y="37376"/>
                      <a:pt x="3398" y="35613"/>
                      <a:pt x="8691" y="35613"/>
                    </a:cubicBezTo>
                    <a:cubicBezTo>
                      <a:pt x="14777" y="35613"/>
                      <a:pt x="23370" y="37944"/>
                      <a:pt x="32184" y="47967"/>
                    </a:cubicBezTo>
                    <a:lnTo>
                      <a:pt x="40903" y="10009"/>
                    </a:lnTo>
                    <a:cubicBezTo>
                      <a:pt x="40903" y="10009"/>
                      <a:pt x="39191" y="6813"/>
                      <a:pt x="35288" y="4097"/>
                    </a:cubicBezTo>
                    <a:cubicBezTo>
                      <a:pt x="32595" y="2248"/>
                      <a:pt x="28897" y="605"/>
                      <a:pt x="24035" y="399"/>
                    </a:cubicBezTo>
                    <a:cubicBezTo>
                      <a:pt x="15797" y="54"/>
                      <a:pt x="12489" y="0"/>
                      <a:pt x="11226" y="0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6" name="Google Shape;646;p17"/>
              <p:cNvSpPr/>
              <p:nvPr/>
            </p:nvSpPr>
            <p:spPr>
              <a:xfrm flipH="1">
                <a:off x="1722178" y="2573718"/>
                <a:ext cx="1133275" cy="363634"/>
              </a:xfrm>
              <a:custGeom>
                <a:avLst/>
                <a:gdLst/>
                <a:ahLst/>
                <a:cxnLst/>
                <a:rect l="l" t="t" r="r" b="b"/>
                <a:pathLst>
                  <a:path w="32549" h="10444" extrusionOk="0">
                    <a:moveTo>
                      <a:pt x="7968" y="0"/>
                    </a:moveTo>
                    <a:cubicBezTo>
                      <a:pt x="6749" y="0"/>
                      <a:pt x="5539" y="85"/>
                      <a:pt x="4314" y="217"/>
                    </a:cubicBezTo>
                    <a:cubicBezTo>
                      <a:pt x="2853" y="423"/>
                      <a:pt x="1392" y="651"/>
                      <a:pt x="0" y="1130"/>
                    </a:cubicBezTo>
                    <a:cubicBezTo>
                      <a:pt x="2202" y="624"/>
                      <a:pt x="4444" y="411"/>
                      <a:pt x="6676" y="411"/>
                    </a:cubicBezTo>
                    <a:cubicBezTo>
                      <a:pt x="7358" y="411"/>
                      <a:pt x="8040" y="431"/>
                      <a:pt x="8719" y="468"/>
                    </a:cubicBezTo>
                    <a:cubicBezTo>
                      <a:pt x="11641" y="651"/>
                      <a:pt x="14540" y="1108"/>
                      <a:pt x="17325" y="1998"/>
                    </a:cubicBezTo>
                    <a:cubicBezTo>
                      <a:pt x="18032" y="2180"/>
                      <a:pt x="18694" y="2454"/>
                      <a:pt x="19379" y="2705"/>
                    </a:cubicBezTo>
                    <a:lnTo>
                      <a:pt x="20406" y="3071"/>
                    </a:lnTo>
                    <a:cubicBezTo>
                      <a:pt x="20748" y="3185"/>
                      <a:pt x="21091" y="3344"/>
                      <a:pt x="21410" y="3504"/>
                    </a:cubicBezTo>
                    <a:lnTo>
                      <a:pt x="23419" y="4394"/>
                    </a:lnTo>
                    <a:cubicBezTo>
                      <a:pt x="24035" y="4760"/>
                      <a:pt x="24697" y="5102"/>
                      <a:pt x="25336" y="5467"/>
                    </a:cubicBezTo>
                    <a:lnTo>
                      <a:pt x="26295" y="5992"/>
                    </a:lnTo>
                    <a:cubicBezTo>
                      <a:pt x="26614" y="6175"/>
                      <a:pt x="26911" y="6380"/>
                      <a:pt x="27208" y="6586"/>
                    </a:cubicBezTo>
                    <a:lnTo>
                      <a:pt x="29034" y="7795"/>
                    </a:lnTo>
                    <a:cubicBezTo>
                      <a:pt x="30244" y="8617"/>
                      <a:pt x="31362" y="9576"/>
                      <a:pt x="32549" y="10443"/>
                    </a:cubicBezTo>
                    <a:lnTo>
                      <a:pt x="30906" y="8982"/>
                    </a:lnTo>
                    <a:lnTo>
                      <a:pt x="30061" y="8252"/>
                    </a:lnTo>
                    <a:cubicBezTo>
                      <a:pt x="29787" y="8001"/>
                      <a:pt x="29513" y="7773"/>
                      <a:pt x="29217" y="7567"/>
                    </a:cubicBezTo>
                    <a:lnTo>
                      <a:pt x="27413" y="6266"/>
                    </a:lnTo>
                    <a:cubicBezTo>
                      <a:pt x="27117" y="6061"/>
                      <a:pt x="26820" y="5832"/>
                      <a:pt x="26523" y="5627"/>
                    </a:cubicBezTo>
                    <a:lnTo>
                      <a:pt x="25564" y="5056"/>
                    </a:lnTo>
                    <a:cubicBezTo>
                      <a:pt x="24925" y="4691"/>
                      <a:pt x="24286" y="4303"/>
                      <a:pt x="23647" y="3938"/>
                    </a:cubicBezTo>
                    <a:lnTo>
                      <a:pt x="21639" y="3002"/>
                    </a:lnTo>
                    <a:cubicBezTo>
                      <a:pt x="21296" y="2865"/>
                      <a:pt x="20977" y="2683"/>
                      <a:pt x="20634" y="2546"/>
                    </a:cubicBezTo>
                    <a:lnTo>
                      <a:pt x="19584" y="2158"/>
                    </a:lnTo>
                    <a:cubicBezTo>
                      <a:pt x="18877" y="1929"/>
                      <a:pt x="18215" y="1610"/>
                      <a:pt x="17484" y="1427"/>
                    </a:cubicBezTo>
                    <a:lnTo>
                      <a:pt x="15339" y="856"/>
                    </a:lnTo>
                    <a:cubicBezTo>
                      <a:pt x="14608" y="697"/>
                      <a:pt x="13878" y="583"/>
                      <a:pt x="13170" y="446"/>
                    </a:cubicBezTo>
                    <a:lnTo>
                      <a:pt x="12623" y="332"/>
                    </a:lnTo>
                    <a:lnTo>
                      <a:pt x="12052" y="286"/>
                    </a:lnTo>
                    <a:lnTo>
                      <a:pt x="10956" y="149"/>
                    </a:lnTo>
                    <a:cubicBezTo>
                      <a:pt x="10226" y="58"/>
                      <a:pt x="9473" y="58"/>
                      <a:pt x="8742" y="12"/>
                    </a:cubicBezTo>
                    <a:cubicBezTo>
                      <a:pt x="8484" y="4"/>
                      <a:pt x="8226" y="0"/>
                      <a:pt x="7968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7" name="Google Shape;647;p17"/>
              <p:cNvSpPr/>
              <p:nvPr/>
            </p:nvSpPr>
            <p:spPr>
              <a:xfrm flipH="1">
                <a:off x="1921647" y="2639140"/>
                <a:ext cx="727999" cy="218724"/>
              </a:xfrm>
              <a:custGeom>
                <a:avLst/>
                <a:gdLst/>
                <a:ahLst/>
                <a:cxnLst/>
                <a:rect l="l" t="t" r="r" b="b"/>
                <a:pathLst>
                  <a:path w="20909" h="6282" extrusionOk="0">
                    <a:moveTo>
                      <a:pt x="1651" y="1"/>
                    </a:moveTo>
                    <a:cubicBezTo>
                      <a:pt x="1101" y="1"/>
                      <a:pt x="551" y="16"/>
                      <a:pt x="1" y="50"/>
                    </a:cubicBezTo>
                    <a:cubicBezTo>
                      <a:pt x="914" y="119"/>
                      <a:pt x="1850" y="187"/>
                      <a:pt x="2763" y="301"/>
                    </a:cubicBezTo>
                    <a:cubicBezTo>
                      <a:pt x="3676" y="415"/>
                      <a:pt x="4589" y="552"/>
                      <a:pt x="5479" y="689"/>
                    </a:cubicBezTo>
                    <a:cubicBezTo>
                      <a:pt x="7305" y="1009"/>
                      <a:pt x="9085" y="1397"/>
                      <a:pt x="10843" y="1899"/>
                    </a:cubicBezTo>
                    <a:cubicBezTo>
                      <a:pt x="12623" y="2378"/>
                      <a:pt x="14335" y="3018"/>
                      <a:pt x="16024" y="3748"/>
                    </a:cubicBezTo>
                    <a:lnTo>
                      <a:pt x="17280" y="4296"/>
                    </a:lnTo>
                    <a:lnTo>
                      <a:pt x="18512" y="4935"/>
                    </a:lnTo>
                    <a:lnTo>
                      <a:pt x="19128" y="5232"/>
                    </a:lnTo>
                    <a:lnTo>
                      <a:pt x="19722" y="5597"/>
                    </a:lnTo>
                    <a:cubicBezTo>
                      <a:pt x="20110" y="5825"/>
                      <a:pt x="20521" y="6053"/>
                      <a:pt x="20909" y="6282"/>
                    </a:cubicBezTo>
                    <a:cubicBezTo>
                      <a:pt x="19448" y="5163"/>
                      <a:pt x="17896" y="4113"/>
                      <a:pt x="16207" y="3314"/>
                    </a:cubicBezTo>
                    <a:cubicBezTo>
                      <a:pt x="14541" y="2493"/>
                      <a:pt x="12806" y="1831"/>
                      <a:pt x="11003" y="1328"/>
                    </a:cubicBezTo>
                    <a:cubicBezTo>
                      <a:pt x="9222" y="849"/>
                      <a:pt x="7396" y="461"/>
                      <a:pt x="5547" y="233"/>
                    </a:cubicBezTo>
                    <a:cubicBezTo>
                      <a:pt x="4248" y="89"/>
                      <a:pt x="2950" y="1"/>
                      <a:pt x="1651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8" name="Google Shape;648;p17"/>
              <p:cNvSpPr/>
              <p:nvPr/>
            </p:nvSpPr>
            <p:spPr>
              <a:xfrm flipH="1">
                <a:off x="568221" y="2866568"/>
                <a:ext cx="1161930" cy="269453"/>
              </a:xfrm>
              <a:custGeom>
                <a:avLst/>
                <a:gdLst/>
                <a:ahLst/>
                <a:cxnLst/>
                <a:rect l="l" t="t" r="r" b="b"/>
                <a:pathLst>
                  <a:path w="33372" h="7739" extrusionOk="0">
                    <a:moveTo>
                      <a:pt x="10843" y="1"/>
                    </a:moveTo>
                    <a:cubicBezTo>
                      <a:pt x="10112" y="46"/>
                      <a:pt x="9382" y="115"/>
                      <a:pt x="8629" y="183"/>
                    </a:cubicBezTo>
                    <a:lnTo>
                      <a:pt x="7533" y="275"/>
                    </a:lnTo>
                    <a:cubicBezTo>
                      <a:pt x="7168" y="320"/>
                      <a:pt x="6803" y="389"/>
                      <a:pt x="6437" y="457"/>
                    </a:cubicBezTo>
                    <a:lnTo>
                      <a:pt x="4269" y="822"/>
                    </a:lnTo>
                    <a:cubicBezTo>
                      <a:pt x="3904" y="891"/>
                      <a:pt x="3539" y="982"/>
                      <a:pt x="3196" y="1096"/>
                    </a:cubicBezTo>
                    <a:lnTo>
                      <a:pt x="2123" y="1393"/>
                    </a:lnTo>
                    <a:lnTo>
                      <a:pt x="1" y="1986"/>
                    </a:lnTo>
                    <a:cubicBezTo>
                      <a:pt x="1439" y="1713"/>
                      <a:pt x="2877" y="1347"/>
                      <a:pt x="4315" y="1119"/>
                    </a:cubicBezTo>
                    <a:lnTo>
                      <a:pt x="6483" y="822"/>
                    </a:lnTo>
                    <a:cubicBezTo>
                      <a:pt x="6848" y="777"/>
                      <a:pt x="7214" y="708"/>
                      <a:pt x="7579" y="685"/>
                    </a:cubicBezTo>
                    <a:lnTo>
                      <a:pt x="8674" y="640"/>
                    </a:lnTo>
                    <a:cubicBezTo>
                      <a:pt x="9405" y="594"/>
                      <a:pt x="10135" y="548"/>
                      <a:pt x="10866" y="503"/>
                    </a:cubicBezTo>
                    <a:lnTo>
                      <a:pt x="13057" y="571"/>
                    </a:lnTo>
                    <a:cubicBezTo>
                      <a:pt x="13422" y="571"/>
                      <a:pt x="13787" y="571"/>
                      <a:pt x="14130" y="594"/>
                    </a:cubicBezTo>
                    <a:lnTo>
                      <a:pt x="15225" y="731"/>
                    </a:lnTo>
                    <a:cubicBezTo>
                      <a:pt x="15956" y="822"/>
                      <a:pt x="16686" y="845"/>
                      <a:pt x="17394" y="982"/>
                    </a:cubicBezTo>
                    <a:cubicBezTo>
                      <a:pt x="20292" y="1393"/>
                      <a:pt x="23100" y="2260"/>
                      <a:pt x="25793" y="3356"/>
                    </a:cubicBezTo>
                    <a:cubicBezTo>
                      <a:pt x="28487" y="4474"/>
                      <a:pt x="31066" y="5890"/>
                      <a:pt x="33371" y="7738"/>
                    </a:cubicBezTo>
                    <a:cubicBezTo>
                      <a:pt x="32321" y="6711"/>
                      <a:pt x="31112" y="5844"/>
                      <a:pt x="29879" y="5022"/>
                    </a:cubicBezTo>
                    <a:cubicBezTo>
                      <a:pt x="28624" y="4246"/>
                      <a:pt x="27323" y="3539"/>
                      <a:pt x="25976" y="2945"/>
                    </a:cubicBezTo>
                    <a:cubicBezTo>
                      <a:pt x="25291" y="2648"/>
                      <a:pt x="24629" y="2306"/>
                      <a:pt x="23922" y="2101"/>
                    </a:cubicBezTo>
                    <a:lnTo>
                      <a:pt x="22872" y="1735"/>
                    </a:lnTo>
                    <a:lnTo>
                      <a:pt x="22347" y="1553"/>
                    </a:lnTo>
                    <a:lnTo>
                      <a:pt x="21822" y="1393"/>
                    </a:lnTo>
                    <a:cubicBezTo>
                      <a:pt x="21091" y="1210"/>
                      <a:pt x="20384" y="1005"/>
                      <a:pt x="19676" y="822"/>
                    </a:cubicBezTo>
                    <a:lnTo>
                      <a:pt x="17485" y="412"/>
                    </a:lnTo>
                    <a:cubicBezTo>
                      <a:pt x="16755" y="275"/>
                      <a:pt x="16024" y="252"/>
                      <a:pt x="15271" y="160"/>
                    </a:cubicBezTo>
                    <a:lnTo>
                      <a:pt x="14175" y="46"/>
                    </a:lnTo>
                    <a:cubicBezTo>
                      <a:pt x="13810" y="23"/>
                      <a:pt x="13445" y="23"/>
                      <a:pt x="13057" y="23"/>
                    </a:cubicBezTo>
                    <a:lnTo>
                      <a:pt x="10843" y="1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9" name="Google Shape;649;p17"/>
              <p:cNvSpPr/>
              <p:nvPr/>
            </p:nvSpPr>
            <p:spPr>
              <a:xfrm flipH="1">
                <a:off x="766124" y="2928508"/>
                <a:ext cx="750247" cy="143135"/>
              </a:xfrm>
              <a:custGeom>
                <a:avLst/>
                <a:gdLst/>
                <a:ahLst/>
                <a:cxnLst/>
                <a:rect l="l" t="t" r="r" b="b"/>
                <a:pathLst>
                  <a:path w="21548" h="4111" extrusionOk="0">
                    <a:moveTo>
                      <a:pt x="5308" y="1"/>
                    </a:moveTo>
                    <a:cubicBezTo>
                      <a:pt x="3530" y="1"/>
                      <a:pt x="1734" y="268"/>
                      <a:pt x="1" y="641"/>
                    </a:cubicBezTo>
                    <a:cubicBezTo>
                      <a:pt x="480" y="595"/>
                      <a:pt x="937" y="573"/>
                      <a:pt x="1393" y="527"/>
                    </a:cubicBezTo>
                    <a:lnTo>
                      <a:pt x="2078" y="459"/>
                    </a:lnTo>
                    <a:lnTo>
                      <a:pt x="2763" y="459"/>
                    </a:lnTo>
                    <a:lnTo>
                      <a:pt x="4155" y="413"/>
                    </a:lnTo>
                    <a:lnTo>
                      <a:pt x="5524" y="459"/>
                    </a:lnTo>
                    <a:cubicBezTo>
                      <a:pt x="7351" y="550"/>
                      <a:pt x="9177" y="732"/>
                      <a:pt x="10980" y="1075"/>
                    </a:cubicBezTo>
                    <a:cubicBezTo>
                      <a:pt x="12783" y="1372"/>
                      <a:pt x="14563" y="1805"/>
                      <a:pt x="16344" y="2307"/>
                    </a:cubicBezTo>
                    <a:cubicBezTo>
                      <a:pt x="17211" y="2558"/>
                      <a:pt x="18101" y="2832"/>
                      <a:pt x="18969" y="3129"/>
                    </a:cubicBezTo>
                    <a:cubicBezTo>
                      <a:pt x="19836" y="3426"/>
                      <a:pt x="20703" y="3768"/>
                      <a:pt x="21548" y="4111"/>
                    </a:cubicBezTo>
                    <a:cubicBezTo>
                      <a:pt x="19950" y="3198"/>
                      <a:pt x="18215" y="2467"/>
                      <a:pt x="16481" y="1874"/>
                    </a:cubicBezTo>
                    <a:cubicBezTo>
                      <a:pt x="14723" y="1257"/>
                      <a:pt x="12920" y="801"/>
                      <a:pt x="11071" y="481"/>
                    </a:cubicBezTo>
                    <a:cubicBezTo>
                      <a:pt x="9245" y="162"/>
                      <a:pt x="7396" y="2"/>
                      <a:pt x="5524" y="2"/>
                    </a:cubicBezTo>
                    <a:cubicBezTo>
                      <a:pt x="5453" y="1"/>
                      <a:pt x="5380" y="1"/>
                      <a:pt x="5308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0" name="Google Shape;650;p17"/>
              <p:cNvSpPr/>
              <p:nvPr/>
            </p:nvSpPr>
            <p:spPr>
              <a:xfrm flipH="1">
                <a:off x="1517903" y="1370808"/>
                <a:ext cx="881405" cy="279863"/>
              </a:xfrm>
              <a:custGeom>
                <a:avLst/>
                <a:gdLst/>
                <a:ahLst/>
                <a:cxnLst/>
                <a:rect l="l" t="t" r="r" b="b"/>
                <a:pathLst>
                  <a:path w="25315" h="8038" extrusionOk="0">
                    <a:moveTo>
                      <a:pt x="6318" y="0"/>
                    </a:moveTo>
                    <a:cubicBezTo>
                      <a:pt x="4209" y="0"/>
                      <a:pt x="2086" y="102"/>
                      <a:pt x="1" y="392"/>
                    </a:cubicBezTo>
                    <a:cubicBezTo>
                      <a:pt x="804" y="376"/>
                      <a:pt x="1607" y="349"/>
                      <a:pt x="2410" y="349"/>
                    </a:cubicBezTo>
                    <a:cubicBezTo>
                      <a:pt x="2771" y="349"/>
                      <a:pt x="3132" y="355"/>
                      <a:pt x="3493" y="369"/>
                    </a:cubicBezTo>
                    <a:cubicBezTo>
                      <a:pt x="4657" y="369"/>
                      <a:pt x="5798" y="392"/>
                      <a:pt x="6963" y="460"/>
                    </a:cubicBezTo>
                    <a:cubicBezTo>
                      <a:pt x="9268" y="620"/>
                      <a:pt x="11573" y="825"/>
                      <a:pt x="13810" y="1305"/>
                    </a:cubicBezTo>
                    <a:cubicBezTo>
                      <a:pt x="16070" y="1715"/>
                      <a:pt x="18307" y="2400"/>
                      <a:pt x="20338" y="3427"/>
                    </a:cubicBezTo>
                    <a:cubicBezTo>
                      <a:pt x="22370" y="4454"/>
                      <a:pt x="24196" y="5984"/>
                      <a:pt x="25314" y="8038"/>
                    </a:cubicBezTo>
                    <a:cubicBezTo>
                      <a:pt x="24880" y="6965"/>
                      <a:pt x="24196" y="5984"/>
                      <a:pt x="23374" y="5139"/>
                    </a:cubicBezTo>
                    <a:cubicBezTo>
                      <a:pt x="22552" y="4295"/>
                      <a:pt x="21594" y="3610"/>
                      <a:pt x="20566" y="3016"/>
                    </a:cubicBezTo>
                    <a:cubicBezTo>
                      <a:pt x="18489" y="1875"/>
                      <a:pt x="16230" y="1190"/>
                      <a:pt x="13947" y="711"/>
                    </a:cubicBezTo>
                    <a:cubicBezTo>
                      <a:pt x="11642" y="300"/>
                      <a:pt x="9314" y="49"/>
                      <a:pt x="6985" y="4"/>
                    </a:cubicBezTo>
                    <a:cubicBezTo>
                      <a:pt x="6763" y="1"/>
                      <a:pt x="6541" y="0"/>
                      <a:pt x="6318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1" name="Google Shape;651;p17"/>
              <p:cNvSpPr/>
              <p:nvPr/>
            </p:nvSpPr>
            <p:spPr>
              <a:xfrm flipH="1">
                <a:off x="1548926" y="1490789"/>
                <a:ext cx="880569" cy="279898"/>
              </a:xfrm>
              <a:custGeom>
                <a:avLst/>
                <a:gdLst/>
                <a:ahLst/>
                <a:cxnLst/>
                <a:rect l="l" t="t" r="r" b="b"/>
                <a:pathLst>
                  <a:path w="25291" h="8039" extrusionOk="0">
                    <a:moveTo>
                      <a:pt x="6296" y="1"/>
                    </a:moveTo>
                    <a:cubicBezTo>
                      <a:pt x="4190" y="1"/>
                      <a:pt x="2086" y="103"/>
                      <a:pt x="0" y="392"/>
                    </a:cubicBezTo>
                    <a:cubicBezTo>
                      <a:pt x="942" y="374"/>
                      <a:pt x="1869" y="340"/>
                      <a:pt x="2805" y="340"/>
                    </a:cubicBezTo>
                    <a:cubicBezTo>
                      <a:pt x="3026" y="340"/>
                      <a:pt x="3248" y="342"/>
                      <a:pt x="3470" y="347"/>
                    </a:cubicBezTo>
                    <a:cubicBezTo>
                      <a:pt x="4634" y="369"/>
                      <a:pt x="5798" y="392"/>
                      <a:pt x="6939" y="461"/>
                    </a:cubicBezTo>
                    <a:cubicBezTo>
                      <a:pt x="9245" y="598"/>
                      <a:pt x="11550" y="826"/>
                      <a:pt x="13810" y="1305"/>
                    </a:cubicBezTo>
                    <a:cubicBezTo>
                      <a:pt x="16069" y="1716"/>
                      <a:pt x="18284" y="2401"/>
                      <a:pt x="20315" y="3428"/>
                    </a:cubicBezTo>
                    <a:cubicBezTo>
                      <a:pt x="22346" y="4455"/>
                      <a:pt x="24195" y="5984"/>
                      <a:pt x="25291" y="8039"/>
                    </a:cubicBezTo>
                    <a:cubicBezTo>
                      <a:pt x="24857" y="6966"/>
                      <a:pt x="24172" y="5984"/>
                      <a:pt x="23351" y="5140"/>
                    </a:cubicBezTo>
                    <a:cubicBezTo>
                      <a:pt x="22529" y="4295"/>
                      <a:pt x="21570" y="3611"/>
                      <a:pt x="20543" y="3017"/>
                    </a:cubicBezTo>
                    <a:cubicBezTo>
                      <a:pt x="18489" y="1876"/>
                      <a:pt x="16206" y="1191"/>
                      <a:pt x="13924" y="712"/>
                    </a:cubicBezTo>
                    <a:cubicBezTo>
                      <a:pt x="11619" y="278"/>
                      <a:pt x="9290" y="50"/>
                      <a:pt x="6962" y="4"/>
                    </a:cubicBezTo>
                    <a:cubicBezTo>
                      <a:pt x="6740" y="2"/>
                      <a:pt x="6518" y="1"/>
                      <a:pt x="6296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2" name="Google Shape;652;p17"/>
              <p:cNvSpPr/>
              <p:nvPr/>
            </p:nvSpPr>
            <p:spPr>
              <a:xfrm flipH="1">
                <a:off x="1579913" y="1610805"/>
                <a:ext cx="880569" cy="279898"/>
              </a:xfrm>
              <a:custGeom>
                <a:avLst/>
                <a:gdLst/>
                <a:ahLst/>
                <a:cxnLst/>
                <a:rect l="l" t="t" r="r" b="b"/>
                <a:pathLst>
                  <a:path w="25291" h="8039" extrusionOk="0">
                    <a:moveTo>
                      <a:pt x="6295" y="0"/>
                    </a:moveTo>
                    <a:cubicBezTo>
                      <a:pt x="4190" y="0"/>
                      <a:pt x="2086" y="103"/>
                      <a:pt x="0" y="392"/>
                    </a:cubicBezTo>
                    <a:cubicBezTo>
                      <a:pt x="852" y="358"/>
                      <a:pt x="1705" y="337"/>
                      <a:pt x="2548" y="337"/>
                    </a:cubicBezTo>
                    <a:cubicBezTo>
                      <a:pt x="2856" y="337"/>
                      <a:pt x="3164" y="340"/>
                      <a:pt x="3470" y="346"/>
                    </a:cubicBezTo>
                    <a:cubicBezTo>
                      <a:pt x="4634" y="369"/>
                      <a:pt x="5798" y="392"/>
                      <a:pt x="6939" y="460"/>
                    </a:cubicBezTo>
                    <a:cubicBezTo>
                      <a:pt x="9245" y="597"/>
                      <a:pt x="11550" y="825"/>
                      <a:pt x="13810" y="1305"/>
                    </a:cubicBezTo>
                    <a:cubicBezTo>
                      <a:pt x="16069" y="1716"/>
                      <a:pt x="18283" y="2400"/>
                      <a:pt x="20338" y="3428"/>
                    </a:cubicBezTo>
                    <a:cubicBezTo>
                      <a:pt x="22369" y="4455"/>
                      <a:pt x="24195" y="5984"/>
                      <a:pt x="25291" y="8038"/>
                    </a:cubicBezTo>
                    <a:cubicBezTo>
                      <a:pt x="24857" y="6965"/>
                      <a:pt x="24172" y="5984"/>
                      <a:pt x="23351" y="5139"/>
                    </a:cubicBezTo>
                    <a:cubicBezTo>
                      <a:pt x="22529" y="4295"/>
                      <a:pt x="21570" y="3587"/>
                      <a:pt x="20543" y="3017"/>
                    </a:cubicBezTo>
                    <a:cubicBezTo>
                      <a:pt x="18489" y="1875"/>
                      <a:pt x="16206" y="1191"/>
                      <a:pt x="13924" y="711"/>
                    </a:cubicBezTo>
                    <a:cubicBezTo>
                      <a:pt x="11618" y="278"/>
                      <a:pt x="9290" y="49"/>
                      <a:pt x="6962" y="4"/>
                    </a:cubicBezTo>
                    <a:cubicBezTo>
                      <a:pt x="6740" y="2"/>
                      <a:pt x="6518" y="0"/>
                      <a:pt x="6295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3" name="Google Shape;653;p17"/>
              <p:cNvSpPr/>
              <p:nvPr/>
            </p:nvSpPr>
            <p:spPr>
              <a:xfrm flipH="1">
                <a:off x="1610100" y="1730821"/>
                <a:ext cx="881370" cy="279863"/>
              </a:xfrm>
              <a:custGeom>
                <a:avLst/>
                <a:gdLst/>
                <a:ahLst/>
                <a:cxnLst/>
                <a:rect l="l" t="t" r="r" b="b"/>
                <a:pathLst>
                  <a:path w="25314" h="8038" extrusionOk="0">
                    <a:moveTo>
                      <a:pt x="6295" y="0"/>
                    </a:moveTo>
                    <a:cubicBezTo>
                      <a:pt x="4189" y="0"/>
                      <a:pt x="2085" y="102"/>
                      <a:pt x="0" y="391"/>
                    </a:cubicBezTo>
                    <a:cubicBezTo>
                      <a:pt x="852" y="358"/>
                      <a:pt x="1704" y="337"/>
                      <a:pt x="2557" y="337"/>
                    </a:cubicBezTo>
                    <a:cubicBezTo>
                      <a:pt x="2869" y="337"/>
                      <a:pt x="3180" y="340"/>
                      <a:pt x="3492" y="346"/>
                    </a:cubicBezTo>
                    <a:cubicBezTo>
                      <a:pt x="4634" y="369"/>
                      <a:pt x="5798" y="391"/>
                      <a:pt x="6962" y="460"/>
                    </a:cubicBezTo>
                    <a:cubicBezTo>
                      <a:pt x="9267" y="597"/>
                      <a:pt x="11550" y="825"/>
                      <a:pt x="13809" y="1304"/>
                    </a:cubicBezTo>
                    <a:cubicBezTo>
                      <a:pt x="16069" y="1715"/>
                      <a:pt x="18283" y="2400"/>
                      <a:pt x="20337" y="3427"/>
                    </a:cubicBezTo>
                    <a:cubicBezTo>
                      <a:pt x="22369" y="4454"/>
                      <a:pt x="24195" y="5984"/>
                      <a:pt x="25313" y="8038"/>
                    </a:cubicBezTo>
                    <a:cubicBezTo>
                      <a:pt x="24857" y="6942"/>
                      <a:pt x="24172" y="5984"/>
                      <a:pt x="23373" y="5139"/>
                    </a:cubicBezTo>
                    <a:cubicBezTo>
                      <a:pt x="22529" y="4294"/>
                      <a:pt x="21570" y="3587"/>
                      <a:pt x="20543" y="3016"/>
                    </a:cubicBezTo>
                    <a:cubicBezTo>
                      <a:pt x="18489" y="1875"/>
                      <a:pt x="16206" y="1190"/>
                      <a:pt x="13924" y="711"/>
                    </a:cubicBezTo>
                    <a:cubicBezTo>
                      <a:pt x="11618" y="277"/>
                      <a:pt x="9290" y="49"/>
                      <a:pt x="6962" y="3"/>
                    </a:cubicBezTo>
                    <a:cubicBezTo>
                      <a:pt x="6740" y="1"/>
                      <a:pt x="6517" y="0"/>
                      <a:pt x="6295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4" name="Google Shape;654;p17"/>
              <p:cNvSpPr/>
              <p:nvPr/>
            </p:nvSpPr>
            <p:spPr>
              <a:xfrm flipH="1">
                <a:off x="1641088" y="1850802"/>
                <a:ext cx="881405" cy="279898"/>
              </a:xfrm>
              <a:custGeom>
                <a:avLst/>
                <a:gdLst/>
                <a:ahLst/>
                <a:cxnLst/>
                <a:rect l="l" t="t" r="r" b="b"/>
                <a:pathLst>
                  <a:path w="25315" h="8039" extrusionOk="0">
                    <a:moveTo>
                      <a:pt x="6313" y="1"/>
                    </a:moveTo>
                    <a:cubicBezTo>
                      <a:pt x="4190" y="1"/>
                      <a:pt x="2086" y="103"/>
                      <a:pt x="1" y="392"/>
                    </a:cubicBezTo>
                    <a:cubicBezTo>
                      <a:pt x="853" y="359"/>
                      <a:pt x="1705" y="337"/>
                      <a:pt x="2557" y="337"/>
                    </a:cubicBezTo>
                    <a:cubicBezTo>
                      <a:pt x="2869" y="337"/>
                      <a:pt x="3181" y="340"/>
                      <a:pt x="3493" y="346"/>
                    </a:cubicBezTo>
                    <a:cubicBezTo>
                      <a:pt x="4657" y="369"/>
                      <a:pt x="5799" y="392"/>
                      <a:pt x="6963" y="460"/>
                    </a:cubicBezTo>
                    <a:cubicBezTo>
                      <a:pt x="9268" y="597"/>
                      <a:pt x="11573" y="826"/>
                      <a:pt x="13810" y="1305"/>
                    </a:cubicBezTo>
                    <a:cubicBezTo>
                      <a:pt x="16070" y="1716"/>
                      <a:pt x="18307" y="2401"/>
                      <a:pt x="20338" y="3428"/>
                    </a:cubicBezTo>
                    <a:cubicBezTo>
                      <a:pt x="22370" y="4455"/>
                      <a:pt x="24196" y="5984"/>
                      <a:pt x="25314" y="8038"/>
                    </a:cubicBezTo>
                    <a:cubicBezTo>
                      <a:pt x="24880" y="6943"/>
                      <a:pt x="24196" y="5984"/>
                      <a:pt x="23374" y="5140"/>
                    </a:cubicBezTo>
                    <a:cubicBezTo>
                      <a:pt x="22552" y="4295"/>
                      <a:pt x="21594" y="3588"/>
                      <a:pt x="20567" y="3017"/>
                    </a:cubicBezTo>
                    <a:cubicBezTo>
                      <a:pt x="18489" y="1876"/>
                      <a:pt x="16230" y="1191"/>
                      <a:pt x="13924" y="712"/>
                    </a:cubicBezTo>
                    <a:cubicBezTo>
                      <a:pt x="11642" y="278"/>
                      <a:pt x="9314" y="50"/>
                      <a:pt x="6985" y="4"/>
                    </a:cubicBezTo>
                    <a:cubicBezTo>
                      <a:pt x="6761" y="2"/>
                      <a:pt x="6537" y="1"/>
                      <a:pt x="6313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5" name="Google Shape;655;p17"/>
              <p:cNvSpPr/>
              <p:nvPr/>
            </p:nvSpPr>
            <p:spPr>
              <a:xfrm flipH="1">
                <a:off x="1672110" y="1970818"/>
                <a:ext cx="880569" cy="279898"/>
              </a:xfrm>
              <a:custGeom>
                <a:avLst/>
                <a:gdLst/>
                <a:ahLst/>
                <a:cxnLst/>
                <a:rect l="l" t="t" r="r" b="b"/>
                <a:pathLst>
                  <a:path w="25291" h="8039" extrusionOk="0">
                    <a:moveTo>
                      <a:pt x="6296" y="0"/>
                    </a:moveTo>
                    <a:cubicBezTo>
                      <a:pt x="4190" y="0"/>
                      <a:pt x="2086" y="103"/>
                      <a:pt x="1" y="392"/>
                    </a:cubicBezTo>
                    <a:cubicBezTo>
                      <a:pt x="853" y="358"/>
                      <a:pt x="1693" y="337"/>
                      <a:pt x="2538" y="337"/>
                    </a:cubicBezTo>
                    <a:cubicBezTo>
                      <a:pt x="2848" y="337"/>
                      <a:pt x="3158" y="340"/>
                      <a:pt x="3470" y="346"/>
                    </a:cubicBezTo>
                    <a:cubicBezTo>
                      <a:pt x="4634" y="346"/>
                      <a:pt x="5775" y="392"/>
                      <a:pt x="6939" y="460"/>
                    </a:cubicBezTo>
                    <a:cubicBezTo>
                      <a:pt x="9245" y="597"/>
                      <a:pt x="11550" y="825"/>
                      <a:pt x="13810" y="1305"/>
                    </a:cubicBezTo>
                    <a:cubicBezTo>
                      <a:pt x="16070" y="1715"/>
                      <a:pt x="18284" y="2377"/>
                      <a:pt x="20315" y="3427"/>
                    </a:cubicBezTo>
                    <a:cubicBezTo>
                      <a:pt x="22347" y="4455"/>
                      <a:pt x="24195" y="5984"/>
                      <a:pt x="25291" y="8038"/>
                    </a:cubicBezTo>
                    <a:cubicBezTo>
                      <a:pt x="24857" y="6942"/>
                      <a:pt x="24173" y="5984"/>
                      <a:pt x="23351" y="5139"/>
                    </a:cubicBezTo>
                    <a:cubicBezTo>
                      <a:pt x="22529" y="4295"/>
                      <a:pt x="21570" y="3587"/>
                      <a:pt x="20543" y="3017"/>
                    </a:cubicBezTo>
                    <a:cubicBezTo>
                      <a:pt x="18489" y="1875"/>
                      <a:pt x="16207" y="1190"/>
                      <a:pt x="13924" y="711"/>
                    </a:cubicBezTo>
                    <a:cubicBezTo>
                      <a:pt x="11619" y="277"/>
                      <a:pt x="9290" y="49"/>
                      <a:pt x="6962" y="4"/>
                    </a:cubicBezTo>
                    <a:cubicBezTo>
                      <a:pt x="6740" y="1"/>
                      <a:pt x="6518" y="0"/>
                      <a:pt x="6296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6" name="Google Shape;656;p17"/>
              <p:cNvSpPr/>
              <p:nvPr/>
            </p:nvSpPr>
            <p:spPr>
              <a:xfrm flipH="1">
                <a:off x="1703098" y="2090799"/>
                <a:ext cx="880569" cy="279898"/>
              </a:xfrm>
              <a:custGeom>
                <a:avLst/>
                <a:gdLst/>
                <a:ahLst/>
                <a:cxnLst/>
                <a:rect l="l" t="t" r="r" b="b"/>
                <a:pathLst>
                  <a:path w="25291" h="8039" extrusionOk="0">
                    <a:moveTo>
                      <a:pt x="6295" y="1"/>
                    </a:moveTo>
                    <a:cubicBezTo>
                      <a:pt x="4190" y="1"/>
                      <a:pt x="2086" y="103"/>
                      <a:pt x="0" y="392"/>
                    </a:cubicBezTo>
                    <a:cubicBezTo>
                      <a:pt x="853" y="359"/>
                      <a:pt x="1705" y="338"/>
                      <a:pt x="2548" y="338"/>
                    </a:cubicBezTo>
                    <a:cubicBezTo>
                      <a:pt x="2857" y="338"/>
                      <a:pt x="3164" y="340"/>
                      <a:pt x="3470" y="347"/>
                    </a:cubicBezTo>
                    <a:cubicBezTo>
                      <a:pt x="4634" y="347"/>
                      <a:pt x="5798" y="392"/>
                      <a:pt x="6939" y="461"/>
                    </a:cubicBezTo>
                    <a:cubicBezTo>
                      <a:pt x="9245" y="598"/>
                      <a:pt x="11550" y="826"/>
                      <a:pt x="13810" y="1282"/>
                    </a:cubicBezTo>
                    <a:cubicBezTo>
                      <a:pt x="16069" y="1716"/>
                      <a:pt x="18283" y="2378"/>
                      <a:pt x="20338" y="3405"/>
                    </a:cubicBezTo>
                    <a:cubicBezTo>
                      <a:pt x="22369" y="4455"/>
                      <a:pt x="24195" y="5984"/>
                      <a:pt x="25291" y="8039"/>
                    </a:cubicBezTo>
                    <a:cubicBezTo>
                      <a:pt x="24857" y="6943"/>
                      <a:pt x="24172" y="5984"/>
                      <a:pt x="23351" y="5140"/>
                    </a:cubicBezTo>
                    <a:cubicBezTo>
                      <a:pt x="22529" y="4295"/>
                      <a:pt x="21570" y="3588"/>
                      <a:pt x="20543" y="3017"/>
                    </a:cubicBezTo>
                    <a:cubicBezTo>
                      <a:pt x="18489" y="1876"/>
                      <a:pt x="16206" y="1191"/>
                      <a:pt x="13924" y="712"/>
                    </a:cubicBezTo>
                    <a:cubicBezTo>
                      <a:pt x="11618" y="278"/>
                      <a:pt x="9290" y="50"/>
                      <a:pt x="6962" y="4"/>
                    </a:cubicBezTo>
                    <a:cubicBezTo>
                      <a:pt x="6740" y="2"/>
                      <a:pt x="6518" y="1"/>
                      <a:pt x="6295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7" name="Google Shape;657;p17"/>
              <p:cNvSpPr/>
              <p:nvPr/>
            </p:nvSpPr>
            <p:spPr>
              <a:xfrm flipH="1">
                <a:off x="1733285" y="2210606"/>
                <a:ext cx="881370" cy="280107"/>
              </a:xfrm>
              <a:custGeom>
                <a:avLst/>
                <a:gdLst/>
                <a:ahLst/>
                <a:cxnLst/>
                <a:rect l="l" t="t" r="r" b="b"/>
                <a:pathLst>
                  <a:path w="25314" h="8045" extrusionOk="0">
                    <a:moveTo>
                      <a:pt x="5984" y="0"/>
                    </a:moveTo>
                    <a:cubicBezTo>
                      <a:pt x="3982" y="0"/>
                      <a:pt x="1983" y="123"/>
                      <a:pt x="0" y="398"/>
                    </a:cubicBezTo>
                    <a:cubicBezTo>
                      <a:pt x="852" y="364"/>
                      <a:pt x="1705" y="343"/>
                      <a:pt x="2557" y="343"/>
                    </a:cubicBezTo>
                    <a:cubicBezTo>
                      <a:pt x="2869" y="343"/>
                      <a:pt x="3181" y="346"/>
                      <a:pt x="3492" y="352"/>
                    </a:cubicBezTo>
                    <a:cubicBezTo>
                      <a:pt x="4634" y="352"/>
                      <a:pt x="5798" y="398"/>
                      <a:pt x="6962" y="466"/>
                    </a:cubicBezTo>
                    <a:cubicBezTo>
                      <a:pt x="9267" y="603"/>
                      <a:pt x="11550" y="832"/>
                      <a:pt x="13809" y="1288"/>
                    </a:cubicBezTo>
                    <a:cubicBezTo>
                      <a:pt x="16069" y="1722"/>
                      <a:pt x="18283" y="2384"/>
                      <a:pt x="20338" y="3411"/>
                    </a:cubicBezTo>
                    <a:cubicBezTo>
                      <a:pt x="22369" y="4461"/>
                      <a:pt x="24195" y="5967"/>
                      <a:pt x="25313" y="8044"/>
                    </a:cubicBezTo>
                    <a:cubicBezTo>
                      <a:pt x="24857" y="6949"/>
                      <a:pt x="24172" y="5990"/>
                      <a:pt x="23373" y="5145"/>
                    </a:cubicBezTo>
                    <a:cubicBezTo>
                      <a:pt x="22529" y="4301"/>
                      <a:pt x="21570" y="3593"/>
                      <a:pt x="20543" y="3023"/>
                    </a:cubicBezTo>
                    <a:cubicBezTo>
                      <a:pt x="18489" y="1881"/>
                      <a:pt x="16206" y="1197"/>
                      <a:pt x="13924" y="717"/>
                    </a:cubicBezTo>
                    <a:cubicBezTo>
                      <a:pt x="11618" y="284"/>
                      <a:pt x="9290" y="55"/>
                      <a:pt x="6962" y="10"/>
                    </a:cubicBezTo>
                    <a:cubicBezTo>
                      <a:pt x="6636" y="3"/>
                      <a:pt x="6310" y="0"/>
                      <a:pt x="5984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8" name="Google Shape;658;p17"/>
              <p:cNvSpPr/>
              <p:nvPr/>
            </p:nvSpPr>
            <p:spPr>
              <a:xfrm flipH="1">
                <a:off x="1764272" y="2330588"/>
                <a:ext cx="881405" cy="279341"/>
              </a:xfrm>
              <a:custGeom>
                <a:avLst/>
                <a:gdLst/>
                <a:ahLst/>
                <a:cxnLst/>
                <a:rect l="l" t="t" r="r" b="b"/>
                <a:pathLst>
                  <a:path w="25315" h="8023" extrusionOk="0">
                    <a:moveTo>
                      <a:pt x="5999" y="1"/>
                    </a:moveTo>
                    <a:cubicBezTo>
                      <a:pt x="3983" y="1"/>
                      <a:pt x="1983" y="124"/>
                      <a:pt x="1" y="398"/>
                    </a:cubicBezTo>
                    <a:cubicBezTo>
                      <a:pt x="853" y="365"/>
                      <a:pt x="1705" y="344"/>
                      <a:pt x="2558" y="344"/>
                    </a:cubicBezTo>
                    <a:cubicBezTo>
                      <a:pt x="2869" y="344"/>
                      <a:pt x="3181" y="347"/>
                      <a:pt x="3493" y="353"/>
                    </a:cubicBezTo>
                    <a:cubicBezTo>
                      <a:pt x="4657" y="353"/>
                      <a:pt x="5799" y="398"/>
                      <a:pt x="6963" y="467"/>
                    </a:cubicBezTo>
                    <a:cubicBezTo>
                      <a:pt x="9268" y="604"/>
                      <a:pt x="11573" y="832"/>
                      <a:pt x="13810" y="1289"/>
                    </a:cubicBezTo>
                    <a:cubicBezTo>
                      <a:pt x="16070" y="1722"/>
                      <a:pt x="18307" y="2384"/>
                      <a:pt x="20338" y="3411"/>
                    </a:cubicBezTo>
                    <a:cubicBezTo>
                      <a:pt x="22370" y="4461"/>
                      <a:pt x="24196" y="5968"/>
                      <a:pt x="25314" y="8022"/>
                    </a:cubicBezTo>
                    <a:cubicBezTo>
                      <a:pt x="24881" y="6949"/>
                      <a:pt x="24196" y="5991"/>
                      <a:pt x="23374" y="5123"/>
                    </a:cubicBezTo>
                    <a:cubicBezTo>
                      <a:pt x="22552" y="4302"/>
                      <a:pt x="21594" y="3594"/>
                      <a:pt x="20567" y="3023"/>
                    </a:cubicBezTo>
                    <a:cubicBezTo>
                      <a:pt x="18489" y="1882"/>
                      <a:pt x="16230" y="1197"/>
                      <a:pt x="13924" y="718"/>
                    </a:cubicBezTo>
                    <a:cubicBezTo>
                      <a:pt x="11642" y="284"/>
                      <a:pt x="9314" y="56"/>
                      <a:pt x="6986" y="10"/>
                    </a:cubicBezTo>
                    <a:cubicBezTo>
                      <a:pt x="6656" y="4"/>
                      <a:pt x="6327" y="1"/>
                      <a:pt x="5999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9" name="Google Shape;659;p17"/>
              <p:cNvSpPr/>
              <p:nvPr/>
            </p:nvSpPr>
            <p:spPr>
              <a:xfrm flipH="1">
                <a:off x="445838" y="1601231"/>
                <a:ext cx="909189" cy="229865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602" extrusionOk="0">
                    <a:moveTo>
                      <a:pt x="7422" y="0"/>
                    </a:moveTo>
                    <a:cubicBezTo>
                      <a:pt x="7102" y="0"/>
                      <a:pt x="6781" y="9"/>
                      <a:pt x="6460" y="28"/>
                    </a:cubicBezTo>
                    <a:cubicBezTo>
                      <a:pt x="5296" y="119"/>
                      <a:pt x="4132" y="324"/>
                      <a:pt x="3013" y="712"/>
                    </a:cubicBezTo>
                    <a:cubicBezTo>
                      <a:pt x="1918" y="1123"/>
                      <a:pt x="868" y="1717"/>
                      <a:pt x="0" y="2493"/>
                    </a:cubicBezTo>
                    <a:cubicBezTo>
                      <a:pt x="1895" y="1123"/>
                      <a:pt x="4200" y="553"/>
                      <a:pt x="6483" y="484"/>
                    </a:cubicBezTo>
                    <a:cubicBezTo>
                      <a:pt x="6554" y="483"/>
                      <a:pt x="6626" y="483"/>
                      <a:pt x="6698" y="483"/>
                    </a:cubicBezTo>
                    <a:cubicBezTo>
                      <a:pt x="8910" y="483"/>
                      <a:pt x="11140" y="823"/>
                      <a:pt x="13285" y="1420"/>
                    </a:cubicBezTo>
                    <a:cubicBezTo>
                      <a:pt x="15521" y="1968"/>
                      <a:pt x="17690" y="2767"/>
                      <a:pt x="19835" y="3657"/>
                    </a:cubicBezTo>
                    <a:cubicBezTo>
                      <a:pt x="20885" y="4091"/>
                      <a:pt x="21958" y="4547"/>
                      <a:pt x="22985" y="5049"/>
                    </a:cubicBezTo>
                    <a:cubicBezTo>
                      <a:pt x="24058" y="5529"/>
                      <a:pt x="25085" y="6054"/>
                      <a:pt x="26112" y="6601"/>
                    </a:cubicBezTo>
                    <a:cubicBezTo>
                      <a:pt x="24172" y="5300"/>
                      <a:pt x="22118" y="4205"/>
                      <a:pt x="19995" y="3223"/>
                    </a:cubicBezTo>
                    <a:cubicBezTo>
                      <a:pt x="17895" y="2265"/>
                      <a:pt x="15681" y="1443"/>
                      <a:pt x="13422" y="849"/>
                    </a:cubicBezTo>
                    <a:cubicBezTo>
                      <a:pt x="11470" y="357"/>
                      <a:pt x="9451" y="0"/>
                      <a:pt x="7422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0" name="Google Shape;660;p17"/>
              <p:cNvSpPr/>
              <p:nvPr/>
            </p:nvSpPr>
            <p:spPr>
              <a:xfrm flipH="1">
                <a:off x="470489" y="1722813"/>
                <a:ext cx="909189" cy="229865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602" extrusionOk="0">
                    <a:moveTo>
                      <a:pt x="7448" y="0"/>
                    </a:moveTo>
                    <a:cubicBezTo>
                      <a:pt x="7127" y="0"/>
                      <a:pt x="6805" y="9"/>
                      <a:pt x="6483" y="28"/>
                    </a:cubicBezTo>
                    <a:cubicBezTo>
                      <a:pt x="5296" y="119"/>
                      <a:pt x="4132" y="325"/>
                      <a:pt x="3014" y="713"/>
                    </a:cubicBezTo>
                    <a:cubicBezTo>
                      <a:pt x="1918" y="1124"/>
                      <a:pt x="868" y="1694"/>
                      <a:pt x="1" y="2493"/>
                    </a:cubicBezTo>
                    <a:cubicBezTo>
                      <a:pt x="1895" y="1124"/>
                      <a:pt x="4223" y="530"/>
                      <a:pt x="6483" y="484"/>
                    </a:cubicBezTo>
                    <a:cubicBezTo>
                      <a:pt x="6555" y="484"/>
                      <a:pt x="6628" y="483"/>
                      <a:pt x="6700" y="483"/>
                    </a:cubicBezTo>
                    <a:cubicBezTo>
                      <a:pt x="8932" y="483"/>
                      <a:pt x="11140" y="823"/>
                      <a:pt x="13285" y="1420"/>
                    </a:cubicBezTo>
                    <a:cubicBezTo>
                      <a:pt x="15522" y="1968"/>
                      <a:pt x="17690" y="2767"/>
                      <a:pt x="19836" y="3634"/>
                    </a:cubicBezTo>
                    <a:cubicBezTo>
                      <a:pt x="20909" y="4091"/>
                      <a:pt x="21959" y="4547"/>
                      <a:pt x="23009" y="5049"/>
                    </a:cubicBezTo>
                    <a:cubicBezTo>
                      <a:pt x="24059" y="5529"/>
                      <a:pt x="25086" y="6054"/>
                      <a:pt x="26113" y="6602"/>
                    </a:cubicBezTo>
                    <a:cubicBezTo>
                      <a:pt x="24196" y="5301"/>
                      <a:pt x="22118" y="4205"/>
                      <a:pt x="20018" y="3223"/>
                    </a:cubicBezTo>
                    <a:cubicBezTo>
                      <a:pt x="17896" y="2265"/>
                      <a:pt x="15705" y="1443"/>
                      <a:pt x="13445" y="827"/>
                    </a:cubicBezTo>
                    <a:cubicBezTo>
                      <a:pt x="11475" y="354"/>
                      <a:pt x="9471" y="0"/>
                      <a:pt x="7448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1" name="Google Shape;661;p17"/>
              <p:cNvSpPr/>
              <p:nvPr/>
            </p:nvSpPr>
            <p:spPr>
              <a:xfrm flipH="1">
                <a:off x="494304" y="1844361"/>
                <a:ext cx="909224" cy="229900"/>
              </a:xfrm>
              <a:custGeom>
                <a:avLst/>
                <a:gdLst/>
                <a:ahLst/>
                <a:cxnLst/>
                <a:rect l="l" t="t" r="r" b="b"/>
                <a:pathLst>
                  <a:path w="26114" h="6603" extrusionOk="0">
                    <a:moveTo>
                      <a:pt x="7464" y="0"/>
                    </a:moveTo>
                    <a:cubicBezTo>
                      <a:pt x="7130" y="0"/>
                      <a:pt x="6795" y="10"/>
                      <a:pt x="6461" y="29"/>
                    </a:cubicBezTo>
                    <a:cubicBezTo>
                      <a:pt x="5274" y="98"/>
                      <a:pt x="4110" y="326"/>
                      <a:pt x="3014" y="714"/>
                    </a:cubicBezTo>
                    <a:cubicBezTo>
                      <a:pt x="1895" y="1125"/>
                      <a:pt x="868" y="1695"/>
                      <a:pt x="1" y="2471"/>
                    </a:cubicBezTo>
                    <a:cubicBezTo>
                      <a:pt x="1895" y="1102"/>
                      <a:pt x="4201" y="531"/>
                      <a:pt x="6483" y="486"/>
                    </a:cubicBezTo>
                    <a:cubicBezTo>
                      <a:pt x="6612" y="483"/>
                      <a:pt x="6740" y="482"/>
                      <a:pt x="6869" y="482"/>
                    </a:cubicBezTo>
                    <a:cubicBezTo>
                      <a:pt x="9023" y="482"/>
                      <a:pt x="11174" y="839"/>
                      <a:pt x="13285" y="1399"/>
                    </a:cubicBezTo>
                    <a:cubicBezTo>
                      <a:pt x="15499" y="1969"/>
                      <a:pt x="17691" y="2768"/>
                      <a:pt x="19813" y="3636"/>
                    </a:cubicBezTo>
                    <a:cubicBezTo>
                      <a:pt x="20886" y="4069"/>
                      <a:pt x="21936" y="4549"/>
                      <a:pt x="22986" y="5051"/>
                    </a:cubicBezTo>
                    <a:cubicBezTo>
                      <a:pt x="24036" y="5530"/>
                      <a:pt x="25086" y="6055"/>
                      <a:pt x="26113" y="6603"/>
                    </a:cubicBezTo>
                    <a:cubicBezTo>
                      <a:pt x="24173" y="5302"/>
                      <a:pt x="22119" y="4206"/>
                      <a:pt x="19996" y="3225"/>
                    </a:cubicBezTo>
                    <a:cubicBezTo>
                      <a:pt x="17873" y="2243"/>
                      <a:pt x="15682" y="1444"/>
                      <a:pt x="13422" y="828"/>
                    </a:cubicBezTo>
                    <a:cubicBezTo>
                      <a:pt x="11484" y="339"/>
                      <a:pt x="9479" y="0"/>
                      <a:pt x="7464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2" name="Google Shape;662;p17"/>
              <p:cNvSpPr/>
              <p:nvPr/>
            </p:nvSpPr>
            <p:spPr>
              <a:xfrm flipH="1">
                <a:off x="518955" y="1965944"/>
                <a:ext cx="909189" cy="229134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581" extrusionOk="0">
                    <a:moveTo>
                      <a:pt x="7464" y="1"/>
                    </a:moveTo>
                    <a:cubicBezTo>
                      <a:pt x="7129" y="1"/>
                      <a:pt x="6795" y="10"/>
                      <a:pt x="6460" y="29"/>
                    </a:cubicBezTo>
                    <a:cubicBezTo>
                      <a:pt x="5296" y="98"/>
                      <a:pt x="4132" y="326"/>
                      <a:pt x="3013" y="714"/>
                    </a:cubicBezTo>
                    <a:cubicBezTo>
                      <a:pt x="1918" y="1125"/>
                      <a:pt x="868" y="1696"/>
                      <a:pt x="0" y="2472"/>
                    </a:cubicBezTo>
                    <a:cubicBezTo>
                      <a:pt x="1895" y="1102"/>
                      <a:pt x="4200" y="532"/>
                      <a:pt x="6483" y="486"/>
                    </a:cubicBezTo>
                    <a:cubicBezTo>
                      <a:pt x="6611" y="483"/>
                      <a:pt x="6740" y="482"/>
                      <a:pt x="6868" y="482"/>
                    </a:cubicBezTo>
                    <a:cubicBezTo>
                      <a:pt x="9024" y="482"/>
                      <a:pt x="11195" y="839"/>
                      <a:pt x="13285" y="1399"/>
                    </a:cubicBezTo>
                    <a:cubicBezTo>
                      <a:pt x="15522" y="1947"/>
                      <a:pt x="17690" y="2768"/>
                      <a:pt x="19836" y="3636"/>
                    </a:cubicBezTo>
                    <a:cubicBezTo>
                      <a:pt x="20886" y="4070"/>
                      <a:pt x="21958" y="4549"/>
                      <a:pt x="22985" y="5051"/>
                    </a:cubicBezTo>
                    <a:cubicBezTo>
                      <a:pt x="24058" y="5530"/>
                      <a:pt x="25085" y="6055"/>
                      <a:pt x="26113" y="6580"/>
                    </a:cubicBezTo>
                    <a:cubicBezTo>
                      <a:pt x="24172" y="5302"/>
                      <a:pt x="22118" y="4206"/>
                      <a:pt x="19995" y="3225"/>
                    </a:cubicBezTo>
                    <a:cubicBezTo>
                      <a:pt x="17895" y="2244"/>
                      <a:pt x="15681" y="1445"/>
                      <a:pt x="13422" y="828"/>
                    </a:cubicBezTo>
                    <a:cubicBezTo>
                      <a:pt x="11484" y="339"/>
                      <a:pt x="9478" y="1"/>
                      <a:pt x="7464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3" name="Google Shape;663;p17"/>
              <p:cNvSpPr/>
              <p:nvPr/>
            </p:nvSpPr>
            <p:spPr>
              <a:xfrm flipH="1">
                <a:off x="543605" y="2087527"/>
                <a:ext cx="909189" cy="229134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581" extrusionOk="0">
                    <a:moveTo>
                      <a:pt x="7486" y="1"/>
                    </a:moveTo>
                    <a:cubicBezTo>
                      <a:pt x="7152" y="1"/>
                      <a:pt x="6818" y="10"/>
                      <a:pt x="6483" y="30"/>
                    </a:cubicBezTo>
                    <a:cubicBezTo>
                      <a:pt x="5296" y="98"/>
                      <a:pt x="4132" y="304"/>
                      <a:pt x="3014" y="714"/>
                    </a:cubicBezTo>
                    <a:cubicBezTo>
                      <a:pt x="1918" y="1103"/>
                      <a:pt x="868" y="1696"/>
                      <a:pt x="1" y="2472"/>
                    </a:cubicBezTo>
                    <a:cubicBezTo>
                      <a:pt x="1895" y="1103"/>
                      <a:pt x="4223" y="532"/>
                      <a:pt x="6483" y="486"/>
                    </a:cubicBezTo>
                    <a:cubicBezTo>
                      <a:pt x="6613" y="484"/>
                      <a:pt x="6742" y="482"/>
                      <a:pt x="6872" y="482"/>
                    </a:cubicBezTo>
                    <a:cubicBezTo>
                      <a:pt x="9045" y="482"/>
                      <a:pt x="11196" y="839"/>
                      <a:pt x="13285" y="1399"/>
                    </a:cubicBezTo>
                    <a:cubicBezTo>
                      <a:pt x="15522" y="1947"/>
                      <a:pt x="17690" y="2746"/>
                      <a:pt x="19836" y="3636"/>
                    </a:cubicBezTo>
                    <a:cubicBezTo>
                      <a:pt x="20909" y="4070"/>
                      <a:pt x="21959" y="4549"/>
                      <a:pt x="23009" y="5028"/>
                    </a:cubicBezTo>
                    <a:cubicBezTo>
                      <a:pt x="24059" y="5508"/>
                      <a:pt x="25086" y="6056"/>
                      <a:pt x="26113" y="6581"/>
                    </a:cubicBezTo>
                    <a:cubicBezTo>
                      <a:pt x="24196" y="5302"/>
                      <a:pt x="22118" y="4184"/>
                      <a:pt x="20019" y="3202"/>
                    </a:cubicBezTo>
                    <a:cubicBezTo>
                      <a:pt x="17896" y="2244"/>
                      <a:pt x="15705" y="1445"/>
                      <a:pt x="13445" y="829"/>
                    </a:cubicBezTo>
                    <a:cubicBezTo>
                      <a:pt x="11487" y="339"/>
                      <a:pt x="9496" y="1"/>
                      <a:pt x="7486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4" name="Google Shape;664;p17"/>
              <p:cNvSpPr/>
              <p:nvPr/>
            </p:nvSpPr>
            <p:spPr>
              <a:xfrm flipH="1">
                <a:off x="567421" y="2208378"/>
                <a:ext cx="909189" cy="229865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602" extrusionOk="0">
                    <a:moveTo>
                      <a:pt x="7422" y="1"/>
                    </a:moveTo>
                    <a:cubicBezTo>
                      <a:pt x="7101" y="1"/>
                      <a:pt x="6781" y="9"/>
                      <a:pt x="6460" y="28"/>
                    </a:cubicBezTo>
                    <a:cubicBezTo>
                      <a:pt x="5273" y="119"/>
                      <a:pt x="4109" y="325"/>
                      <a:pt x="3013" y="713"/>
                    </a:cubicBezTo>
                    <a:cubicBezTo>
                      <a:pt x="1895" y="1124"/>
                      <a:pt x="867" y="1717"/>
                      <a:pt x="0" y="2493"/>
                    </a:cubicBezTo>
                    <a:cubicBezTo>
                      <a:pt x="1895" y="1124"/>
                      <a:pt x="4200" y="553"/>
                      <a:pt x="6482" y="485"/>
                    </a:cubicBezTo>
                    <a:cubicBezTo>
                      <a:pt x="6554" y="484"/>
                      <a:pt x="6626" y="484"/>
                      <a:pt x="6697" y="484"/>
                    </a:cubicBezTo>
                    <a:cubicBezTo>
                      <a:pt x="8908" y="484"/>
                      <a:pt x="11118" y="824"/>
                      <a:pt x="13284" y="1420"/>
                    </a:cubicBezTo>
                    <a:cubicBezTo>
                      <a:pt x="15498" y="1968"/>
                      <a:pt x="17690" y="2767"/>
                      <a:pt x="19812" y="3657"/>
                    </a:cubicBezTo>
                    <a:cubicBezTo>
                      <a:pt x="20885" y="4091"/>
                      <a:pt x="21935" y="4548"/>
                      <a:pt x="22985" y="5050"/>
                    </a:cubicBezTo>
                    <a:cubicBezTo>
                      <a:pt x="24035" y="5529"/>
                      <a:pt x="25085" y="6054"/>
                      <a:pt x="26112" y="6602"/>
                    </a:cubicBezTo>
                    <a:cubicBezTo>
                      <a:pt x="24172" y="5301"/>
                      <a:pt x="22118" y="4205"/>
                      <a:pt x="19995" y="3224"/>
                    </a:cubicBezTo>
                    <a:cubicBezTo>
                      <a:pt x="17872" y="2265"/>
                      <a:pt x="15681" y="1443"/>
                      <a:pt x="13421" y="850"/>
                    </a:cubicBezTo>
                    <a:cubicBezTo>
                      <a:pt x="11470" y="357"/>
                      <a:pt x="9451" y="1"/>
                      <a:pt x="7422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5" name="Google Shape;665;p17"/>
              <p:cNvSpPr/>
              <p:nvPr/>
            </p:nvSpPr>
            <p:spPr>
              <a:xfrm flipH="1">
                <a:off x="592071" y="2329961"/>
                <a:ext cx="909189" cy="229900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603" extrusionOk="0">
                    <a:moveTo>
                      <a:pt x="7426" y="1"/>
                    </a:moveTo>
                    <a:cubicBezTo>
                      <a:pt x="7104" y="1"/>
                      <a:pt x="6782" y="10"/>
                      <a:pt x="6460" y="28"/>
                    </a:cubicBezTo>
                    <a:cubicBezTo>
                      <a:pt x="5296" y="97"/>
                      <a:pt x="4109" y="325"/>
                      <a:pt x="3013" y="713"/>
                    </a:cubicBezTo>
                    <a:cubicBezTo>
                      <a:pt x="1918" y="1124"/>
                      <a:pt x="868" y="1695"/>
                      <a:pt x="0" y="2494"/>
                    </a:cubicBezTo>
                    <a:cubicBezTo>
                      <a:pt x="1895" y="1124"/>
                      <a:pt x="4200" y="531"/>
                      <a:pt x="6483" y="485"/>
                    </a:cubicBezTo>
                    <a:cubicBezTo>
                      <a:pt x="6611" y="482"/>
                      <a:pt x="6739" y="481"/>
                      <a:pt x="6868" y="481"/>
                    </a:cubicBezTo>
                    <a:cubicBezTo>
                      <a:pt x="9024" y="481"/>
                      <a:pt x="11195" y="839"/>
                      <a:pt x="13285" y="1421"/>
                    </a:cubicBezTo>
                    <a:cubicBezTo>
                      <a:pt x="15522" y="1969"/>
                      <a:pt x="17690" y="2767"/>
                      <a:pt x="19836" y="3635"/>
                    </a:cubicBezTo>
                    <a:cubicBezTo>
                      <a:pt x="20886" y="4068"/>
                      <a:pt x="21958" y="4548"/>
                      <a:pt x="22986" y="5050"/>
                    </a:cubicBezTo>
                    <a:cubicBezTo>
                      <a:pt x="24058" y="5529"/>
                      <a:pt x="25085" y="6054"/>
                      <a:pt x="26113" y="6602"/>
                    </a:cubicBezTo>
                    <a:cubicBezTo>
                      <a:pt x="24172" y="5301"/>
                      <a:pt x="22118" y="4205"/>
                      <a:pt x="19995" y="3224"/>
                    </a:cubicBezTo>
                    <a:cubicBezTo>
                      <a:pt x="17895" y="2242"/>
                      <a:pt x="15681" y="1444"/>
                      <a:pt x="13422" y="827"/>
                    </a:cubicBezTo>
                    <a:cubicBezTo>
                      <a:pt x="11471" y="355"/>
                      <a:pt x="9453" y="1"/>
                      <a:pt x="7426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6" name="Google Shape;666;p17"/>
              <p:cNvSpPr/>
              <p:nvPr/>
            </p:nvSpPr>
            <p:spPr>
              <a:xfrm flipH="1">
                <a:off x="616722" y="2451509"/>
                <a:ext cx="909189" cy="229935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604" extrusionOk="0">
                    <a:moveTo>
                      <a:pt x="7471" y="1"/>
                    </a:moveTo>
                    <a:cubicBezTo>
                      <a:pt x="7135" y="1"/>
                      <a:pt x="6798" y="10"/>
                      <a:pt x="6460" y="30"/>
                    </a:cubicBezTo>
                    <a:cubicBezTo>
                      <a:pt x="5296" y="98"/>
                      <a:pt x="4132" y="326"/>
                      <a:pt x="3014" y="714"/>
                    </a:cubicBezTo>
                    <a:cubicBezTo>
                      <a:pt x="1918" y="1125"/>
                      <a:pt x="868" y="1696"/>
                      <a:pt x="1" y="2472"/>
                    </a:cubicBezTo>
                    <a:cubicBezTo>
                      <a:pt x="1895" y="1102"/>
                      <a:pt x="4224" y="532"/>
                      <a:pt x="6483" y="486"/>
                    </a:cubicBezTo>
                    <a:cubicBezTo>
                      <a:pt x="6613" y="484"/>
                      <a:pt x="6743" y="482"/>
                      <a:pt x="6872" y="482"/>
                    </a:cubicBezTo>
                    <a:cubicBezTo>
                      <a:pt x="9045" y="482"/>
                      <a:pt x="11196" y="839"/>
                      <a:pt x="13285" y="1399"/>
                    </a:cubicBezTo>
                    <a:cubicBezTo>
                      <a:pt x="15522" y="1970"/>
                      <a:pt x="17690" y="2769"/>
                      <a:pt x="19836" y="3636"/>
                    </a:cubicBezTo>
                    <a:cubicBezTo>
                      <a:pt x="20909" y="4070"/>
                      <a:pt x="21959" y="4549"/>
                      <a:pt x="23009" y="5051"/>
                    </a:cubicBezTo>
                    <a:cubicBezTo>
                      <a:pt x="24059" y="5531"/>
                      <a:pt x="25086" y="6056"/>
                      <a:pt x="26113" y="6603"/>
                    </a:cubicBezTo>
                    <a:cubicBezTo>
                      <a:pt x="24196" y="5302"/>
                      <a:pt x="22119" y="4207"/>
                      <a:pt x="20019" y="3225"/>
                    </a:cubicBezTo>
                    <a:cubicBezTo>
                      <a:pt x="17896" y="2244"/>
                      <a:pt x="15705" y="1445"/>
                      <a:pt x="13445" y="829"/>
                    </a:cubicBezTo>
                    <a:cubicBezTo>
                      <a:pt x="11487" y="339"/>
                      <a:pt x="9496" y="1"/>
                      <a:pt x="7471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7" name="Google Shape;667;p17"/>
              <p:cNvSpPr/>
              <p:nvPr/>
            </p:nvSpPr>
            <p:spPr>
              <a:xfrm flipH="1">
                <a:off x="640537" y="2573126"/>
                <a:ext cx="909189" cy="229099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580" extrusionOk="0">
                    <a:moveTo>
                      <a:pt x="7463" y="0"/>
                    </a:moveTo>
                    <a:cubicBezTo>
                      <a:pt x="7129" y="0"/>
                      <a:pt x="6794" y="9"/>
                      <a:pt x="6460" y="29"/>
                    </a:cubicBezTo>
                    <a:cubicBezTo>
                      <a:pt x="5273" y="97"/>
                      <a:pt x="4109" y="326"/>
                      <a:pt x="3013" y="714"/>
                    </a:cubicBezTo>
                    <a:cubicBezTo>
                      <a:pt x="1895" y="1125"/>
                      <a:pt x="867" y="1695"/>
                      <a:pt x="0" y="2471"/>
                    </a:cubicBezTo>
                    <a:cubicBezTo>
                      <a:pt x="1895" y="1102"/>
                      <a:pt x="4200" y="531"/>
                      <a:pt x="6482" y="485"/>
                    </a:cubicBezTo>
                    <a:cubicBezTo>
                      <a:pt x="6611" y="483"/>
                      <a:pt x="6739" y="482"/>
                      <a:pt x="6868" y="482"/>
                    </a:cubicBezTo>
                    <a:cubicBezTo>
                      <a:pt x="9022" y="482"/>
                      <a:pt x="11172" y="838"/>
                      <a:pt x="13262" y="1398"/>
                    </a:cubicBezTo>
                    <a:cubicBezTo>
                      <a:pt x="15498" y="1946"/>
                      <a:pt x="17667" y="2768"/>
                      <a:pt x="19812" y="3635"/>
                    </a:cubicBezTo>
                    <a:cubicBezTo>
                      <a:pt x="20885" y="4069"/>
                      <a:pt x="21935" y="4548"/>
                      <a:pt x="22985" y="5051"/>
                    </a:cubicBezTo>
                    <a:cubicBezTo>
                      <a:pt x="24035" y="5530"/>
                      <a:pt x="25085" y="6055"/>
                      <a:pt x="26112" y="6580"/>
                    </a:cubicBezTo>
                    <a:cubicBezTo>
                      <a:pt x="24172" y="5302"/>
                      <a:pt x="22118" y="4206"/>
                      <a:pt x="19995" y="3224"/>
                    </a:cubicBezTo>
                    <a:cubicBezTo>
                      <a:pt x="17872" y="2243"/>
                      <a:pt x="15681" y="1444"/>
                      <a:pt x="13421" y="828"/>
                    </a:cubicBezTo>
                    <a:cubicBezTo>
                      <a:pt x="11483" y="338"/>
                      <a:pt x="9478" y="0"/>
                      <a:pt x="7463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8" name="Google Shape;668;p17"/>
              <p:cNvSpPr/>
              <p:nvPr/>
            </p:nvSpPr>
            <p:spPr>
              <a:xfrm flipH="1">
                <a:off x="1422538" y="1583891"/>
                <a:ext cx="340968" cy="1324040"/>
              </a:xfrm>
              <a:custGeom>
                <a:avLst/>
                <a:gdLst/>
                <a:ahLst/>
                <a:cxnLst/>
                <a:rect l="l" t="t" r="r" b="b"/>
                <a:pathLst>
                  <a:path w="9793" h="38028" extrusionOk="0">
                    <a:moveTo>
                      <a:pt x="9336" y="1"/>
                    </a:moveTo>
                    <a:lnTo>
                      <a:pt x="0" y="37845"/>
                    </a:lnTo>
                    <a:lnTo>
                      <a:pt x="2853" y="38028"/>
                    </a:lnTo>
                    <a:lnTo>
                      <a:pt x="9792" y="708"/>
                    </a:lnTo>
                    <a:lnTo>
                      <a:pt x="933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9" name="Google Shape;669;p17"/>
              <p:cNvSpPr/>
              <p:nvPr/>
            </p:nvSpPr>
            <p:spPr>
              <a:xfrm flipH="1">
                <a:off x="1626012" y="2901525"/>
                <a:ext cx="137494" cy="285364"/>
              </a:xfrm>
              <a:custGeom>
                <a:avLst/>
                <a:gdLst/>
                <a:ahLst/>
                <a:cxnLst/>
                <a:rect l="l" t="t" r="r" b="b"/>
                <a:pathLst>
                  <a:path w="3949" h="8196" extrusionOk="0">
                    <a:moveTo>
                      <a:pt x="0" y="1"/>
                    </a:moveTo>
                    <a:lnTo>
                      <a:pt x="662" y="8195"/>
                    </a:lnTo>
                    <a:lnTo>
                      <a:pt x="1963" y="5776"/>
                    </a:lnTo>
                    <a:lnTo>
                      <a:pt x="3949" y="7419"/>
                    </a:lnTo>
                    <a:lnTo>
                      <a:pt x="2853" y="18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0" name="Google Shape;670;p17"/>
              <p:cNvSpPr/>
              <p:nvPr/>
            </p:nvSpPr>
            <p:spPr>
              <a:xfrm flipH="1">
                <a:off x="2694108" y="1730926"/>
                <a:ext cx="85860" cy="34333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9861" fill="none" extrusionOk="0">
                    <a:moveTo>
                      <a:pt x="1" y="9861"/>
                    </a:moveTo>
                    <a:lnTo>
                      <a:pt x="2466" y="0"/>
                    </a:lnTo>
                  </a:path>
                </a:pathLst>
              </a:custGeom>
              <a:noFill/>
              <a:ln w="19050" cap="rnd" cmpd="sng">
                <a:solidFill>
                  <a:srgbClr val="58C3C4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844036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p18"/>
          <p:cNvSpPr txBox="1">
            <a:spLocks noGrp="1"/>
          </p:cNvSpPr>
          <p:nvPr>
            <p:ph type="title"/>
          </p:nvPr>
        </p:nvSpPr>
        <p:spPr>
          <a:xfrm>
            <a:off x="7188967" y="485867"/>
            <a:ext cx="4043200" cy="105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673" name="Google Shape;673;p18"/>
          <p:cNvSpPr/>
          <p:nvPr/>
        </p:nvSpPr>
        <p:spPr>
          <a:xfrm flipH="1">
            <a:off x="-1552664" y="-3556000"/>
            <a:ext cx="8604531" cy="10501675"/>
          </a:xfrm>
          <a:custGeom>
            <a:avLst/>
            <a:gdLst/>
            <a:ahLst/>
            <a:cxnLst/>
            <a:rect l="l" t="t" r="r" b="b"/>
            <a:pathLst>
              <a:path w="164617" h="155896" extrusionOk="0">
                <a:moveTo>
                  <a:pt x="69000" y="1"/>
                </a:moveTo>
                <a:cubicBezTo>
                  <a:pt x="65456" y="1"/>
                  <a:pt x="61916" y="124"/>
                  <a:pt x="58387" y="455"/>
                </a:cubicBezTo>
                <a:cubicBezTo>
                  <a:pt x="46381" y="1551"/>
                  <a:pt x="34603" y="5089"/>
                  <a:pt x="24058" y="10772"/>
                </a:cubicBezTo>
                <a:cubicBezTo>
                  <a:pt x="16252" y="14972"/>
                  <a:pt x="8925" y="20541"/>
                  <a:pt x="4748" y="28142"/>
                </a:cubicBezTo>
                <a:cubicBezTo>
                  <a:pt x="936" y="34990"/>
                  <a:pt x="0" y="43230"/>
                  <a:pt x="2146" y="50716"/>
                </a:cubicBezTo>
                <a:cubicBezTo>
                  <a:pt x="4291" y="58203"/>
                  <a:pt x="9496" y="64822"/>
                  <a:pt x="16412" y="68862"/>
                </a:cubicBezTo>
                <a:cubicBezTo>
                  <a:pt x="20474" y="71236"/>
                  <a:pt x="25040" y="72697"/>
                  <a:pt x="29262" y="74797"/>
                </a:cubicBezTo>
                <a:cubicBezTo>
                  <a:pt x="32412" y="76372"/>
                  <a:pt x="35471" y="78358"/>
                  <a:pt x="37411" y="81188"/>
                </a:cubicBezTo>
                <a:cubicBezTo>
                  <a:pt x="40857" y="86232"/>
                  <a:pt x="40150" y="92829"/>
                  <a:pt x="38780" y="98718"/>
                </a:cubicBezTo>
                <a:cubicBezTo>
                  <a:pt x="37411" y="104584"/>
                  <a:pt x="35494" y="110633"/>
                  <a:pt x="36909" y="116499"/>
                </a:cubicBezTo>
                <a:cubicBezTo>
                  <a:pt x="38278" y="122159"/>
                  <a:pt x="42935" y="126998"/>
                  <a:pt x="48709" y="128779"/>
                </a:cubicBezTo>
                <a:cubicBezTo>
                  <a:pt x="52886" y="130057"/>
                  <a:pt x="57474" y="129829"/>
                  <a:pt x="61560" y="131335"/>
                </a:cubicBezTo>
                <a:cubicBezTo>
                  <a:pt x="68316" y="133800"/>
                  <a:pt x="72585" y="141264"/>
                  <a:pt x="71147" y="148043"/>
                </a:cubicBezTo>
                <a:lnTo>
                  <a:pt x="99541" y="155895"/>
                </a:lnTo>
                <a:cubicBezTo>
                  <a:pt x="98674" y="144345"/>
                  <a:pt x="108147" y="132956"/>
                  <a:pt x="120084" y="131175"/>
                </a:cubicBezTo>
                <a:cubicBezTo>
                  <a:pt x="124467" y="130536"/>
                  <a:pt x="129146" y="130993"/>
                  <a:pt x="133117" y="129144"/>
                </a:cubicBezTo>
                <a:cubicBezTo>
                  <a:pt x="138618" y="126587"/>
                  <a:pt x="141129" y="120425"/>
                  <a:pt x="142270" y="114650"/>
                </a:cubicBezTo>
                <a:cubicBezTo>
                  <a:pt x="143434" y="108898"/>
                  <a:pt x="143800" y="102781"/>
                  <a:pt x="146995" y="97782"/>
                </a:cubicBezTo>
                <a:cubicBezTo>
                  <a:pt x="149209" y="94358"/>
                  <a:pt x="152587" y="91779"/>
                  <a:pt x="155212" y="88629"/>
                </a:cubicBezTo>
                <a:cubicBezTo>
                  <a:pt x="161535" y="81142"/>
                  <a:pt x="163338" y="71099"/>
                  <a:pt x="164046" y="61490"/>
                </a:cubicBezTo>
                <a:cubicBezTo>
                  <a:pt x="164616" y="53638"/>
                  <a:pt x="164502" y="45421"/>
                  <a:pt x="160850" y="38368"/>
                </a:cubicBezTo>
                <a:cubicBezTo>
                  <a:pt x="155509" y="28096"/>
                  <a:pt x="144051" y="22641"/>
                  <a:pt x="132592" y="18624"/>
                </a:cubicBezTo>
                <a:cubicBezTo>
                  <a:pt x="121865" y="3148"/>
                  <a:pt x="102006" y="1414"/>
                  <a:pt x="84020" y="501"/>
                </a:cubicBezTo>
                <a:cubicBezTo>
                  <a:pt x="79022" y="247"/>
                  <a:pt x="74007" y="1"/>
                  <a:pt x="69000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4" name="Google Shape;674;p18"/>
          <p:cNvSpPr/>
          <p:nvPr/>
        </p:nvSpPr>
        <p:spPr>
          <a:xfrm flipH="1">
            <a:off x="-1506184" y="-1289602"/>
            <a:ext cx="7595197" cy="6000961"/>
          </a:xfrm>
          <a:custGeom>
            <a:avLst/>
            <a:gdLst/>
            <a:ahLst/>
            <a:cxnLst/>
            <a:rect l="l" t="t" r="r" b="b"/>
            <a:pathLst>
              <a:path w="145307" h="114807" extrusionOk="0">
                <a:moveTo>
                  <a:pt x="29438" y="1"/>
                </a:moveTo>
                <a:cubicBezTo>
                  <a:pt x="29012" y="1"/>
                  <a:pt x="28572" y="26"/>
                  <a:pt x="28121" y="74"/>
                </a:cubicBezTo>
                <a:cubicBezTo>
                  <a:pt x="20155" y="942"/>
                  <a:pt x="8993" y="5507"/>
                  <a:pt x="4657" y="12605"/>
                </a:cubicBezTo>
                <a:cubicBezTo>
                  <a:pt x="0" y="20252"/>
                  <a:pt x="6642" y="27396"/>
                  <a:pt x="11162" y="33034"/>
                </a:cubicBezTo>
                <a:cubicBezTo>
                  <a:pt x="17827" y="41320"/>
                  <a:pt x="20726" y="52253"/>
                  <a:pt x="21958" y="62638"/>
                </a:cubicBezTo>
                <a:cubicBezTo>
                  <a:pt x="23556" y="76014"/>
                  <a:pt x="21136" y="92562"/>
                  <a:pt x="28714" y="104386"/>
                </a:cubicBezTo>
                <a:cubicBezTo>
                  <a:pt x="32175" y="109814"/>
                  <a:pt x="39445" y="111794"/>
                  <a:pt x="45925" y="111794"/>
                </a:cubicBezTo>
                <a:cubicBezTo>
                  <a:pt x="47266" y="111794"/>
                  <a:pt x="48573" y="111709"/>
                  <a:pt x="49805" y="111553"/>
                </a:cubicBezTo>
                <a:cubicBezTo>
                  <a:pt x="60830" y="110161"/>
                  <a:pt x="71010" y="104295"/>
                  <a:pt x="80437" y="98794"/>
                </a:cubicBezTo>
                <a:cubicBezTo>
                  <a:pt x="87113" y="94901"/>
                  <a:pt x="95864" y="87356"/>
                  <a:pt x="104411" y="87356"/>
                </a:cubicBezTo>
                <a:cubicBezTo>
                  <a:pt x="105887" y="87356"/>
                  <a:pt x="107357" y="87581"/>
                  <a:pt x="108808" y="88089"/>
                </a:cubicBezTo>
                <a:cubicBezTo>
                  <a:pt x="113510" y="89732"/>
                  <a:pt x="116364" y="94525"/>
                  <a:pt x="118053" y="99227"/>
                </a:cubicBezTo>
                <a:cubicBezTo>
                  <a:pt x="119262" y="102537"/>
                  <a:pt x="120084" y="105984"/>
                  <a:pt x="120518" y="109499"/>
                </a:cubicBezTo>
                <a:cubicBezTo>
                  <a:pt x="120632" y="110320"/>
                  <a:pt x="120723" y="111188"/>
                  <a:pt x="121111" y="111964"/>
                </a:cubicBezTo>
                <a:cubicBezTo>
                  <a:pt x="122171" y="114054"/>
                  <a:pt x="124792" y="114806"/>
                  <a:pt x="127310" y="114806"/>
                </a:cubicBezTo>
                <a:cubicBezTo>
                  <a:pt x="128752" y="114806"/>
                  <a:pt x="130160" y="114560"/>
                  <a:pt x="131223" y="114178"/>
                </a:cubicBezTo>
                <a:cubicBezTo>
                  <a:pt x="137431" y="111987"/>
                  <a:pt x="141996" y="105664"/>
                  <a:pt x="143640" y="98611"/>
                </a:cubicBezTo>
                <a:cubicBezTo>
                  <a:pt x="145306" y="91558"/>
                  <a:pt x="144325" y="83889"/>
                  <a:pt x="141974" y="76973"/>
                </a:cubicBezTo>
                <a:cubicBezTo>
                  <a:pt x="140421" y="72339"/>
                  <a:pt x="138207" y="67865"/>
                  <a:pt x="134898" y="64556"/>
                </a:cubicBezTo>
                <a:cubicBezTo>
                  <a:pt x="130004" y="59679"/>
                  <a:pt x="123901" y="57927"/>
                  <a:pt x="117401" y="57927"/>
                </a:cubicBezTo>
                <a:cubicBezTo>
                  <a:pt x="105952" y="57927"/>
                  <a:pt x="93270" y="63361"/>
                  <a:pt x="83792" y="66724"/>
                </a:cubicBezTo>
                <a:cubicBezTo>
                  <a:pt x="76428" y="69338"/>
                  <a:pt x="66010" y="72973"/>
                  <a:pt x="56581" y="72973"/>
                </a:cubicBezTo>
                <a:cubicBezTo>
                  <a:pt x="50695" y="72973"/>
                  <a:pt x="45195" y="71557"/>
                  <a:pt x="41063" y="67592"/>
                </a:cubicBezTo>
                <a:cubicBezTo>
                  <a:pt x="36863" y="63551"/>
                  <a:pt x="35060" y="57731"/>
                  <a:pt x="34192" y="51774"/>
                </a:cubicBezTo>
                <a:cubicBezTo>
                  <a:pt x="33645" y="47848"/>
                  <a:pt x="33508" y="43876"/>
                  <a:pt x="33371" y="40315"/>
                </a:cubicBezTo>
                <a:cubicBezTo>
                  <a:pt x="32960" y="29085"/>
                  <a:pt x="33987" y="17855"/>
                  <a:pt x="35311" y="6717"/>
                </a:cubicBezTo>
                <a:cubicBezTo>
                  <a:pt x="35885" y="1958"/>
                  <a:pt x="33215" y="1"/>
                  <a:pt x="2943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5" name="Google Shape;675;p18"/>
          <p:cNvSpPr txBox="1">
            <a:spLocks noGrp="1"/>
          </p:cNvSpPr>
          <p:nvPr>
            <p:ph type="subTitle" idx="1"/>
          </p:nvPr>
        </p:nvSpPr>
        <p:spPr>
          <a:xfrm>
            <a:off x="7502800" y="3097600"/>
            <a:ext cx="3729200" cy="105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676" name="Google Shape;676;p18"/>
          <p:cNvSpPr txBox="1"/>
          <p:nvPr/>
        </p:nvSpPr>
        <p:spPr>
          <a:xfrm>
            <a:off x="7188867" y="4615533"/>
            <a:ext cx="4043200" cy="9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CREDITS: This presentation template was created by </a:t>
            </a:r>
            <a:r>
              <a:rPr lang="en" sz="1600" b="1">
                <a:solidFill>
                  <a:schemeClr val="accent1"/>
                </a:solidFill>
                <a:uFill>
                  <a:noFill/>
                </a:uFill>
                <a:latin typeface="Verdana"/>
                <a:ea typeface="Verdana"/>
                <a:cs typeface="Verdana"/>
                <a:sym typeface="Verdan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6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, including icons by </a:t>
            </a:r>
            <a:r>
              <a:rPr lang="en" sz="1600" b="1">
                <a:solidFill>
                  <a:schemeClr val="accent1"/>
                </a:solidFill>
                <a:uFill>
                  <a:noFill/>
                </a:uFill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6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, and infographics &amp; images by </a:t>
            </a:r>
            <a:r>
              <a:rPr lang="en" sz="1600" b="1">
                <a:solidFill>
                  <a:schemeClr val="accent1"/>
                </a:solidFill>
                <a:uFill>
                  <a:noFill/>
                </a:uFill>
                <a:latin typeface="Verdana"/>
                <a:ea typeface="Verdana"/>
                <a:cs typeface="Verdana"/>
                <a:sym typeface="Verdan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600" b="1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2400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7" name="Google Shape;677;p18"/>
          <p:cNvSpPr txBox="1">
            <a:spLocks noGrp="1"/>
          </p:cNvSpPr>
          <p:nvPr>
            <p:ph type="subTitle" idx="2"/>
          </p:nvPr>
        </p:nvSpPr>
        <p:spPr>
          <a:xfrm>
            <a:off x="6370000" y="2709200"/>
            <a:ext cx="4862000" cy="38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6792528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19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73016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680" name="Google Shape;680;p19"/>
          <p:cNvSpPr txBox="1">
            <a:spLocks noGrp="1"/>
          </p:cNvSpPr>
          <p:nvPr>
            <p:ph type="subTitle" idx="1"/>
          </p:nvPr>
        </p:nvSpPr>
        <p:spPr>
          <a:xfrm flipH="1">
            <a:off x="959465" y="2131533"/>
            <a:ext cx="4680800" cy="400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681" name="Google Shape;681;p19"/>
          <p:cNvSpPr txBox="1">
            <a:spLocks noGrp="1"/>
          </p:cNvSpPr>
          <p:nvPr>
            <p:ph type="subTitle" idx="2"/>
          </p:nvPr>
        </p:nvSpPr>
        <p:spPr>
          <a:xfrm flipH="1">
            <a:off x="5928400" y="2131533"/>
            <a:ext cx="5303600" cy="400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682" name="Google Shape;682;p19"/>
          <p:cNvSpPr/>
          <p:nvPr/>
        </p:nvSpPr>
        <p:spPr>
          <a:xfrm flipH="1">
            <a:off x="4644797" y="0"/>
            <a:ext cx="7547259" cy="1395712"/>
          </a:xfrm>
          <a:custGeom>
            <a:avLst/>
            <a:gdLst/>
            <a:ahLst/>
            <a:cxnLst/>
            <a:rect l="l" t="t" r="r" b="b"/>
            <a:pathLst>
              <a:path w="86687" h="16031" extrusionOk="0">
                <a:moveTo>
                  <a:pt x="86545" y="1"/>
                </a:moveTo>
                <a:cubicBezTo>
                  <a:pt x="86497" y="1"/>
                  <a:pt x="86437" y="1"/>
                  <a:pt x="86365" y="2"/>
                </a:cubicBezTo>
                <a:lnTo>
                  <a:pt x="86686" y="2"/>
                </a:lnTo>
                <a:cubicBezTo>
                  <a:pt x="86686" y="2"/>
                  <a:pt x="86640" y="1"/>
                  <a:pt x="86545" y="1"/>
                </a:cubicBezTo>
                <a:close/>
                <a:moveTo>
                  <a:pt x="0" y="2"/>
                </a:moveTo>
                <a:lnTo>
                  <a:pt x="0" y="15909"/>
                </a:lnTo>
                <a:cubicBezTo>
                  <a:pt x="0" y="15909"/>
                  <a:pt x="1537" y="16030"/>
                  <a:pt x="4325" y="16030"/>
                </a:cubicBezTo>
                <a:cubicBezTo>
                  <a:pt x="11718" y="16030"/>
                  <a:pt x="27909" y="15174"/>
                  <a:pt x="47594" y="8923"/>
                </a:cubicBezTo>
                <a:cubicBezTo>
                  <a:pt x="73781" y="611"/>
                  <a:pt x="84454" y="34"/>
                  <a:pt x="86365" y="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83" name="Google Shape;683;p19"/>
          <p:cNvGrpSpPr/>
          <p:nvPr/>
        </p:nvGrpSpPr>
        <p:grpSpPr>
          <a:xfrm>
            <a:off x="5791803" y="25759"/>
            <a:ext cx="6602656" cy="1270604"/>
            <a:chOff x="4343852" y="19319"/>
            <a:chExt cx="4951992" cy="952953"/>
          </a:xfrm>
        </p:grpSpPr>
        <p:sp>
          <p:nvSpPr>
            <p:cNvPr id="684" name="Google Shape;684;p19"/>
            <p:cNvSpPr/>
            <p:nvPr/>
          </p:nvSpPr>
          <p:spPr>
            <a:xfrm flipH="1">
              <a:off x="8748869" y="465386"/>
              <a:ext cx="193481" cy="191021"/>
            </a:xfrm>
            <a:custGeom>
              <a:avLst/>
              <a:gdLst/>
              <a:ahLst/>
              <a:cxnLst/>
              <a:rect l="l" t="t" r="r" b="b"/>
              <a:pathLst>
                <a:path w="7158" h="7067" extrusionOk="0">
                  <a:moveTo>
                    <a:pt x="4230" y="1"/>
                  </a:moveTo>
                  <a:cubicBezTo>
                    <a:pt x="4050" y="1"/>
                    <a:pt x="3847" y="107"/>
                    <a:pt x="3643" y="329"/>
                  </a:cubicBezTo>
                  <a:lnTo>
                    <a:pt x="3552" y="420"/>
                  </a:lnTo>
                  <a:lnTo>
                    <a:pt x="3460" y="512"/>
                  </a:lnTo>
                  <a:lnTo>
                    <a:pt x="2570" y="1493"/>
                  </a:lnTo>
                  <a:lnTo>
                    <a:pt x="1155" y="1265"/>
                  </a:lnTo>
                  <a:lnTo>
                    <a:pt x="995" y="1242"/>
                  </a:lnTo>
                  <a:cubicBezTo>
                    <a:pt x="930" y="1234"/>
                    <a:pt x="868" y="1230"/>
                    <a:pt x="809" y="1230"/>
                  </a:cubicBezTo>
                  <a:cubicBezTo>
                    <a:pt x="217" y="1230"/>
                    <a:pt x="1" y="1640"/>
                    <a:pt x="333" y="2201"/>
                  </a:cubicBezTo>
                  <a:lnTo>
                    <a:pt x="447" y="2452"/>
                  </a:lnTo>
                  <a:lnTo>
                    <a:pt x="1086" y="3616"/>
                  </a:lnTo>
                  <a:lnTo>
                    <a:pt x="516" y="4780"/>
                  </a:lnTo>
                  <a:lnTo>
                    <a:pt x="447" y="4917"/>
                  </a:lnTo>
                  <a:lnTo>
                    <a:pt x="379" y="5031"/>
                  </a:lnTo>
                  <a:cubicBezTo>
                    <a:pt x="101" y="5607"/>
                    <a:pt x="307" y="5993"/>
                    <a:pt x="831" y="5993"/>
                  </a:cubicBezTo>
                  <a:cubicBezTo>
                    <a:pt x="910" y="5993"/>
                    <a:pt x="995" y="5985"/>
                    <a:pt x="1086" y="5967"/>
                  </a:cubicBezTo>
                  <a:lnTo>
                    <a:pt x="1223" y="5944"/>
                  </a:lnTo>
                  <a:lnTo>
                    <a:pt x="1360" y="5921"/>
                  </a:lnTo>
                  <a:lnTo>
                    <a:pt x="2661" y="5670"/>
                  </a:lnTo>
                  <a:lnTo>
                    <a:pt x="3711" y="6674"/>
                  </a:lnTo>
                  <a:lnTo>
                    <a:pt x="3803" y="6766"/>
                  </a:lnTo>
                  <a:cubicBezTo>
                    <a:pt x="3997" y="6969"/>
                    <a:pt x="4192" y="7067"/>
                    <a:pt x="4363" y="7067"/>
                  </a:cubicBezTo>
                  <a:cubicBezTo>
                    <a:pt x="4633" y="7067"/>
                    <a:pt x="4842" y="6825"/>
                    <a:pt x="4898" y="6378"/>
                  </a:cubicBezTo>
                  <a:lnTo>
                    <a:pt x="5104" y="4803"/>
                  </a:lnTo>
                  <a:lnTo>
                    <a:pt x="6268" y="4186"/>
                  </a:lnTo>
                  <a:lnTo>
                    <a:pt x="6405" y="4118"/>
                  </a:lnTo>
                  <a:lnTo>
                    <a:pt x="6519" y="4072"/>
                  </a:lnTo>
                  <a:cubicBezTo>
                    <a:pt x="7158" y="3730"/>
                    <a:pt x="7135" y="3205"/>
                    <a:pt x="6473" y="2908"/>
                  </a:cubicBezTo>
                  <a:lnTo>
                    <a:pt x="6405" y="2863"/>
                  </a:lnTo>
                  <a:lnTo>
                    <a:pt x="5035" y="2223"/>
                  </a:lnTo>
                  <a:lnTo>
                    <a:pt x="4807" y="900"/>
                  </a:lnTo>
                  <a:lnTo>
                    <a:pt x="4784" y="649"/>
                  </a:lnTo>
                  <a:cubicBezTo>
                    <a:pt x="4703" y="228"/>
                    <a:pt x="4492" y="1"/>
                    <a:pt x="4230" y="1"/>
                  </a:cubicBez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5" name="Google Shape;685;p19"/>
            <p:cNvSpPr/>
            <p:nvPr/>
          </p:nvSpPr>
          <p:spPr>
            <a:xfrm flipH="1">
              <a:off x="8477933" y="76708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6" name="Google Shape;686;p19"/>
            <p:cNvSpPr/>
            <p:nvPr/>
          </p:nvSpPr>
          <p:spPr>
            <a:xfrm flipH="1">
              <a:off x="8376040" y="400219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7" name="Google Shape;687;p19"/>
            <p:cNvSpPr/>
            <p:nvPr/>
          </p:nvSpPr>
          <p:spPr>
            <a:xfrm flipH="1">
              <a:off x="7622095" y="71846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8" name="Google Shape;688;p19"/>
            <p:cNvSpPr/>
            <p:nvPr/>
          </p:nvSpPr>
          <p:spPr>
            <a:xfrm flipH="1">
              <a:off x="7048742" y="101329"/>
              <a:ext cx="54349" cy="76941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9" name="Google Shape;689;p19"/>
            <p:cNvSpPr/>
            <p:nvPr/>
          </p:nvSpPr>
          <p:spPr>
            <a:xfrm flipH="1">
              <a:off x="7817127" y="845506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0" name="Google Shape;690;p19"/>
            <p:cNvSpPr/>
            <p:nvPr/>
          </p:nvSpPr>
          <p:spPr>
            <a:xfrm flipH="1">
              <a:off x="6671944" y="427873"/>
              <a:ext cx="193481" cy="191021"/>
            </a:xfrm>
            <a:custGeom>
              <a:avLst/>
              <a:gdLst/>
              <a:ahLst/>
              <a:cxnLst/>
              <a:rect l="l" t="t" r="r" b="b"/>
              <a:pathLst>
                <a:path w="7158" h="7067" extrusionOk="0">
                  <a:moveTo>
                    <a:pt x="4230" y="1"/>
                  </a:moveTo>
                  <a:cubicBezTo>
                    <a:pt x="4050" y="1"/>
                    <a:pt x="3847" y="107"/>
                    <a:pt x="3643" y="329"/>
                  </a:cubicBezTo>
                  <a:lnTo>
                    <a:pt x="3552" y="420"/>
                  </a:lnTo>
                  <a:lnTo>
                    <a:pt x="3460" y="512"/>
                  </a:lnTo>
                  <a:lnTo>
                    <a:pt x="2570" y="1493"/>
                  </a:lnTo>
                  <a:lnTo>
                    <a:pt x="1155" y="1265"/>
                  </a:lnTo>
                  <a:lnTo>
                    <a:pt x="995" y="1242"/>
                  </a:lnTo>
                  <a:cubicBezTo>
                    <a:pt x="930" y="1234"/>
                    <a:pt x="868" y="1230"/>
                    <a:pt x="809" y="1230"/>
                  </a:cubicBezTo>
                  <a:cubicBezTo>
                    <a:pt x="217" y="1230"/>
                    <a:pt x="1" y="1640"/>
                    <a:pt x="333" y="2201"/>
                  </a:cubicBezTo>
                  <a:lnTo>
                    <a:pt x="447" y="2452"/>
                  </a:lnTo>
                  <a:lnTo>
                    <a:pt x="1086" y="3616"/>
                  </a:lnTo>
                  <a:lnTo>
                    <a:pt x="516" y="4780"/>
                  </a:lnTo>
                  <a:lnTo>
                    <a:pt x="447" y="4917"/>
                  </a:lnTo>
                  <a:lnTo>
                    <a:pt x="379" y="5031"/>
                  </a:lnTo>
                  <a:cubicBezTo>
                    <a:pt x="101" y="5607"/>
                    <a:pt x="307" y="5993"/>
                    <a:pt x="831" y="5993"/>
                  </a:cubicBezTo>
                  <a:cubicBezTo>
                    <a:pt x="910" y="5993"/>
                    <a:pt x="995" y="5985"/>
                    <a:pt x="1086" y="5967"/>
                  </a:cubicBezTo>
                  <a:lnTo>
                    <a:pt x="1223" y="5944"/>
                  </a:lnTo>
                  <a:lnTo>
                    <a:pt x="1360" y="5921"/>
                  </a:lnTo>
                  <a:lnTo>
                    <a:pt x="2661" y="5670"/>
                  </a:lnTo>
                  <a:lnTo>
                    <a:pt x="3711" y="6674"/>
                  </a:lnTo>
                  <a:lnTo>
                    <a:pt x="3803" y="6766"/>
                  </a:lnTo>
                  <a:cubicBezTo>
                    <a:pt x="3997" y="6969"/>
                    <a:pt x="4192" y="7067"/>
                    <a:pt x="4363" y="7067"/>
                  </a:cubicBezTo>
                  <a:cubicBezTo>
                    <a:pt x="4633" y="7067"/>
                    <a:pt x="4842" y="6825"/>
                    <a:pt x="4898" y="6378"/>
                  </a:cubicBezTo>
                  <a:lnTo>
                    <a:pt x="5104" y="4803"/>
                  </a:lnTo>
                  <a:lnTo>
                    <a:pt x="6268" y="4186"/>
                  </a:lnTo>
                  <a:lnTo>
                    <a:pt x="6405" y="4118"/>
                  </a:lnTo>
                  <a:lnTo>
                    <a:pt x="6519" y="4072"/>
                  </a:lnTo>
                  <a:cubicBezTo>
                    <a:pt x="7158" y="3730"/>
                    <a:pt x="7135" y="3205"/>
                    <a:pt x="6473" y="2908"/>
                  </a:cubicBezTo>
                  <a:lnTo>
                    <a:pt x="6405" y="2863"/>
                  </a:lnTo>
                  <a:lnTo>
                    <a:pt x="5035" y="2223"/>
                  </a:lnTo>
                  <a:lnTo>
                    <a:pt x="4807" y="900"/>
                  </a:lnTo>
                  <a:lnTo>
                    <a:pt x="4784" y="649"/>
                  </a:lnTo>
                  <a:cubicBezTo>
                    <a:pt x="4703" y="228"/>
                    <a:pt x="4492" y="1"/>
                    <a:pt x="4230" y="1"/>
                  </a:cubicBez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1" name="Google Shape;691;p19"/>
            <p:cNvSpPr/>
            <p:nvPr/>
          </p:nvSpPr>
          <p:spPr>
            <a:xfrm flipH="1">
              <a:off x="8145290" y="46219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2" name="Google Shape;692;p19"/>
            <p:cNvSpPr/>
            <p:nvPr/>
          </p:nvSpPr>
          <p:spPr>
            <a:xfrm flipH="1">
              <a:off x="8888015" y="163756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3" name="Google Shape;693;p19"/>
            <p:cNvSpPr/>
            <p:nvPr/>
          </p:nvSpPr>
          <p:spPr>
            <a:xfrm flipH="1">
              <a:off x="8748877" y="904994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4" name="Google Shape;694;p19"/>
            <p:cNvSpPr/>
            <p:nvPr/>
          </p:nvSpPr>
          <p:spPr>
            <a:xfrm flipH="1">
              <a:off x="6538395" y="46221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95" name="Google Shape;695;p19"/>
            <p:cNvGrpSpPr/>
            <p:nvPr/>
          </p:nvGrpSpPr>
          <p:grpSpPr>
            <a:xfrm rot="4782693" flipH="1">
              <a:off x="5193742" y="46295"/>
              <a:ext cx="169069" cy="177313"/>
              <a:chOff x="4298580" y="207227"/>
              <a:chExt cx="169073" cy="177317"/>
            </a:xfrm>
          </p:grpSpPr>
          <p:sp>
            <p:nvSpPr>
              <p:cNvPr id="696" name="Google Shape;696;p19"/>
              <p:cNvSpPr/>
              <p:nvPr/>
            </p:nvSpPr>
            <p:spPr>
              <a:xfrm>
                <a:off x="4304148" y="212174"/>
                <a:ext cx="35788" cy="35193"/>
              </a:xfrm>
              <a:custGeom>
                <a:avLst/>
                <a:gdLst/>
                <a:ahLst/>
                <a:cxnLst/>
                <a:rect l="l" t="t" r="r" b="b"/>
                <a:pathLst>
                  <a:path w="1324" h="1302" extrusionOk="0">
                    <a:moveTo>
                      <a:pt x="685" y="0"/>
                    </a:moveTo>
                    <a:cubicBezTo>
                      <a:pt x="639" y="0"/>
                      <a:pt x="594" y="0"/>
                      <a:pt x="548" y="23"/>
                    </a:cubicBezTo>
                    <a:cubicBezTo>
                      <a:pt x="479" y="23"/>
                      <a:pt x="411" y="69"/>
                      <a:pt x="343" y="114"/>
                    </a:cubicBezTo>
                    <a:cubicBezTo>
                      <a:pt x="320" y="114"/>
                      <a:pt x="274" y="160"/>
                      <a:pt x="251" y="183"/>
                    </a:cubicBezTo>
                    <a:cubicBezTo>
                      <a:pt x="251" y="183"/>
                      <a:pt x="228" y="206"/>
                      <a:pt x="228" y="206"/>
                    </a:cubicBezTo>
                    <a:cubicBezTo>
                      <a:pt x="183" y="228"/>
                      <a:pt x="137" y="251"/>
                      <a:pt x="91" y="297"/>
                    </a:cubicBezTo>
                    <a:cubicBezTo>
                      <a:pt x="0" y="411"/>
                      <a:pt x="0" y="616"/>
                      <a:pt x="23" y="753"/>
                    </a:cubicBezTo>
                    <a:cubicBezTo>
                      <a:pt x="46" y="799"/>
                      <a:pt x="69" y="845"/>
                      <a:pt x="91" y="890"/>
                    </a:cubicBezTo>
                    <a:cubicBezTo>
                      <a:pt x="91" y="936"/>
                      <a:pt x="114" y="959"/>
                      <a:pt x="114" y="982"/>
                    </a:cubicBezTo>
                    <a:cubicBezTo>
                      <a:pt x="160" y="1050"/>
                      <a:pt x="206" y="1073"/>
                      <a:pt x="228" y="1119"/>
                    </a:cubicBezTo>
                    <a:cubicBezTo>
                      <a:pt x="274" y="1187"/>
                      <a:pt x="365" y="1233"/>
                      <a:pt x="434" y="1255"/>
                    </a:cubicBezTo>
                    <a:cubicBezTo>
                      <a:pt x="525" y="1278"/>
                      <a:pt x="616" y="1301"/>
                      <a:pt x="708" y="1301"/>
                    </a:cubicBezTo>
                    <a:cubicBezTo>
                      <a:pt x="776" y="1301"/>
                      <a:pt x="845" y="1278"/>
                      <a:pt x="890" y="1255"/>
                    </a:cubicBezTo>
                    <a:cubicBezTo>
                      <a:pt x="982" y="1210"/>
                      <a:pt x="1050" y="1164"/>
                      <a:pt x="1119" y="1119"/>
                    </a:cubicBezTo>
                    <a:cubicBezTo>
                      <a:pt x="1187" y="1050"/>
                      <a:pt x="1233" y="959"/>
                      <a:pt x="1278" y="867"/>
                    </a:cubicBezTo>
                    <a:cubicBezTo>
                      <a:pt x="1324" y="799"/>
                      <a:pt x="1324" y="708"/>
                      <a:pt x="1324" y="616"/>
                    </a:cubicBezTo>
                    <a:cubicBezTo>
                      <a:pt x="1324" y="548"/>
                      <a:pt x="1301" y="457"/>
                      <a:pt x="1278" y="388"/>
                    </a:cubicBezTo>
                    <a:cubicBezTo>
                      <a:pt x="1256" y="342"/>
                      <a:pt x="1233" y="297"/>
                      <a:pt x="1187" y="251"/>
                    </a:cubicBezTo>
                    <a:cubicBezTo>
                      <a:pt x="1164" y="206"/>
                      <a:pt x="1141" y="183"/>
                      <a:pt x="1119" y="160"/>
                    </a:cubicBezTo>
                    <a:cubicBezTo>
                      <a:pt x="1073" y="114"/>
                      <a:pt x="1027" y="91"/>
                      <a:pt x="1004" y="69"/>
                    </a:cubicBezTo>
                    <a:cubicBezTo>
                      <a:pt x="936" y="46"/>
                      <a:pt x="867" y="23"/>
                      <a:pt x="822" y="23"/>
                    </a:cubicBezTo>
                    <a:cubicBezTo>
                      <a:pt x="776" y="0"/>
                      <a:pt x="731" y="0"/>
                      <a:pt x="68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7" name="Google Shape;697;p19"/>
              <p:cNvSpPr/>
              <p:nvPr/>
            </p:nvSpPr>
            <p:spPr>
              <a:xfrm>
                <a:off x="4396077" y="219553"/>
                <a:ext cx="66656" cy="74684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763" extrusionOk="0">
                    <a:moveTo>
                      <a:pt x="959" y="1"/>
                    </a:moveTo>
                    <a:cubicBezTo>
                      <a:pt x="867" y="1"/>
                      <a:pt x="776" y="24"/>
                      <a:pt x="685" y="47"/>
                    </a:cubicBezTo>
                    <a:cubicBezTo>
                      <a:pt x="639" y="69"/>
                      <a:pt x="571" y="92"/>
                      <a:pt x="502" y="138"/>
                    </a:cubicBezTo>
                    <a:cubicBezTo>
                      <a:pt x="457" y="161"/>
                      <a:pt x="411" y="206"/>
                      <a:pt x="365" y="252"/>
                    </a:cubicBezTo>
                    <a:cubicBezTo>
                      <a:pt x="342" y="275"/>
                      <a:pt x="320" y="298"/>
                      <a:pt x="297" y="343"/>
                    </a:cubicBezTo>
                    <a:cubicBezTo>
                      <a:pt x="228" y="389"/>
                      <a:pt x="183" y="457"/>
                      <a:pt x="160" y="549"/>
                    </a:cubicBezTo>
                    <a:cubicBezTo>
                      <a:pt x="114" y="640"/>
                      <a:pt x="91" y="731"/>
                      <a:pt x="69" y="823"/>
                    </a:cubicBezTo>
                    <a:cubicBezTo>
                      <a:pt x="23" y="982"/>
                      <a:pt x="0" y="1142"/>
                      <a:pt x="0" y="1302"/>
                    </a:cubicBezTo>
                    <a:cubicBezTo>
                      <a:pt x="23" y="1462"/>
                      <a:pt x="69" y="1622"/>
                      <a:pt x="137" y="1759"/>
                    </a:cubicBezTo>
                    <a:cubicBezTo>
                      <a:pt x="206" y="1918"/>
                      <a:pt x="274" y="2078"/>
                      <a:pt x="388" y="2215"/>
                    </a:cubicBezTo>
                    <a:cubicBezTo>
                      <a:pt x="434" y="2284"/>
                      <a:pt x="479" y="2352"/>
                      <a:pt x="548" y="2398"/>
                    </a:cubicBezTo>
                    <a:cubicBezTo>
                      <a:pt x="639" y="2489"/>
                      <a:pt x="753" y="2557"/>
                      <a:pt x="867" y="2626"/>
                    </a:cubicBezTo>
                    <a:cubicBezTo>
                      <a:pt x="1050" y="2717"/>
                      <a:pt x="1255" y="2740"/>
                      <a:pt x="1438" y="2763"/>
                    </a:cubicBezTo>
                    <a:cubicBezTo>
                      <a:pt x="1644" y="2763"/>
                      <a:pt x="1826" y="2694"/>
                      <a:pt x="1986" y="2603"/>
                    </a:cubicBezTo>
                    <a:cubicBezTo>
                      <a:pt x="2100" y="2535"/>
                      <a:pt x="2191" y="2443"/>
                      <a:pt x="2260" y="2352"/>
                    </a:cubicBezTo>
                    <a:cubicBezTo>
                      <a:pt x="2465" y="2101"/>
                      <a:pt x="2465" y="1781"/>
                      <a:pt x="2397" y="1485"/>
                    </a:cubicBezTo>
                    <a:cubicBezTo>
                      <a:pt x="2397" y="1393"/>
                      <a:pt x="2374" y="1302"/>
                      <a:pt x="2351" y="1211"/>
                    </a:cubicBezTo>
                    <a:cubicBezTo>
                      <a:pt x="2305" y="1119"/>
                      <a:pt x="2260" y="1028"/>
                      <a:pt x="2214" y="937"/>
                    </a:cubicBezTo>
                    <a:cubicBezTo>
                      <a:pt x="2191" y="868"/>
                      <a:pt x="2146" y="823"/>
                      <a:pt x="2123" y="754"/>
                    </a:cubicBezTo>
                    <a:cubicBezTo>
                      <a:pt x="2077" y="686"/>
                      <a:pt x="2032" y="640"/>
                      <a:pt x="1986" y="572"/>
                    </a:cubicBezTo>
                    <a:cubicBezTo>
                      <a:pt x="1917" y="503"/>
                      <a:pt x="1872" y="435"/>
                      <a:pt x="1780" y="366"/>
                    </a:cubicBezTo>
                    <a:cubicBezTo>
                      <a:pt x="1712" y="298"/>
                      <a:pt x="1621" y="252"/>
                      <a:pt x="1529" y="184"/>
                    </a:cubicBezTo>
                    <a:cubicBezTo>
                      <a:pt x="1392" y="115"/>
                      <a:pt x="1255" y="47"/>
                      <a:pt x="1096" y="24"/>
                    </a:cubicBezTo>
                    <a:cubicBezTo>
                      <a:pt x="1050" y="1"/>
                      <a:pt x="1004" y="1"/>
                      <a:pt x="959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8" name="Google Shape;698;p19"/>
              <p:cNvSpPr/>
              <p:nvPr/>
            </p:nvSpPr>
            <p:spPr>
              <a:xfrm>
                <a:off x="4404700" y="322591"/>
                <a:ext cx="58655" cy="56493"/>
              </a:xfrm>
              <a:custGeom>
                <a:avLst/>
                <a:gdLst/>
                <a:ahLst/>
                <a:cxnLst/>
                <a:rect l="l" t="t" r="r" b="b"/>
                <a:pathLst>
                  <a:path w="2170" h="2090" extrusionOk="0">
                    <a:moveTo>
                      <a:pt x="1028" y="1"/>
                    </a:moveTo>
                    <a:cubicBezTo>
                      <a:pt x="914" y="1"/>
                      <a:pt x="822" y="24"/>
                      <a:pt x="708" y="46"/>
                    </a:cubicBezTo>
                    <a:cubicBezTo>
                      <a:pt x="663" y="46"/>
                      <a:pt x="594" y="69"/>
                      <a:pt x="548" y="92"/>
                    </a:cubicBezTo>
                    <a:cubicBezTo>
                      <a:pt x="503" y="115"/>
                      <a:pt x="457" y="138"/>
                      <a:pt x="434" y="161"/>
                    </a:cubicBezTo>
                    <a:cubicBezTo>
                      <a:pt x="366" y="183"/>
                      <a:pt x="297" y="252"/>
                      <a:pt x="252" y="298"/>
                    </a:cubicBezTo>
                    <a:cubicBezTo>
                      <a:pt x="229" y="343"/>
                      <a:pt x="206" y="389"/>
                      <a:pt x="183" y="434"/>
                    </a:cubicBezTo>
                    <a:cubicBezTo>
                      <a:pt x="115" y="480"/>
                      <a:pt x="92" y="594"/>
                      <a:pt x="69" y="663"/>
                    </a:cubicBezTo>
                    <a:cubicBezTo>
                      <a:pt x="23" y="868"/>
                      <a:pt x="1" y="1096"/>
                      <a:pt x="69" y="1302"/>
                    </a:cubicBezTo>
                    <a:cubicBezTo>
                      <a:pt x="115" y="1393"/>
                      <a:pt x="160" y="1484"/>
                      <a:pt x="206" y="1599"/>
                    </a:cubicBezTo>
                    <a:cubicBezTo>
                      <a:pt x="206" y="1621"/>
                      <a:pt x="229" y="1667"/>
                      <a:pt x="252" y="1690"/>
                    </a:cubicBezTo>
                    <a:cubicBezTo>
                      <a:pt x="275" y="1736"/>
                      <a:pt x="320" y="1781"/>
                      <a:pt x="366" y="1827"/>
                    </a:cubicBezTo>
                    <a:cubicBezTo>
                      <a:pt x="389" y="1850"/>
                      <a:pt x="434" y="1872"/>
                      <a:pt x="457" y="1895"/>
                    </a:cubicBezTo>
                    <a:cubicBezTo>
                      <a:pt x="526" y="1941"/>
                      <a:pt x="594" y="1987"/>
                      <a:pt x="663" y="2009"/>
                    </a:cubicBezTo>
                    <a:cubicBezTo>
                      <a:pt x="731" y="2032"/>
                      <a:pt x="777" y="2055"/>
                      <a:pt x="845" y="2055"/>
                    </a:cubicBezTo>
                    <a:cubicBezTo>
                      <a:pt x="914" y="2078"/>
                      <a:pt x="994" y="2089"/>
                      <a:pt x="1073" y="2089"/>
                    </a:cubicBezTo>
                    <a:cubicBezTo>
                      <a:pt x="1153" y="2089"/>
                      <a:pt x="1233" y="2078"/>
                      <a:pt x="1302" y="2055"/>
                    </a:cubicBezTo>
                    <a:cubicBezTo>
                      <a:pt x="1393" y="2032"/>
                      <a:pt x="1461" y="2009"/>
                      <a:pt x="1530" y="1964"/>
                    </a:cubicBezTo>
                    <a:cubicBezTo>
                      <a:pt x="1576" y="1941"/>
                      <a:pt x="1644" y="1918"/>
                      <a:pt x="1690" y="1895"/>
                    </a:cubicBezTo>
                    <a:cubicBezTo>
                      <a:pt x="1781" y="1850"/>
                      <a:pt x="1872" y="1781"/>
                      <a:pt x="1964" y="1690"/>
                    </a:cubicBezTo>
                    <a:cubicBezTo>
                      <a:pt x="2009" y="1621"/>
                      <a:pt x="2078" y="1530"/>
                      <a:pt x="2101" y="1439"/>
                    </a:cubicBezTo>
                    <a:cubicBezTo>
                      <a:pt x="2123" y="1416"/>
                      <a:pt x="2123" y="1370"/>
                      <a:pt x="2146" y="1325"/>
                    </a:cubicBezTo>
                    <a:cubicBezTo>
                      <a:pt x="2169" y="1256"/>
                      <a:pt x="2169" y="1188"/>
                      <a:pt x="2169" y="1142"/>
                    </a:cubicBezTo>
                    <a:cubicBezTo>
                      <a:pt x="2169" y="1096"/>
                      <a:pt x="2146" y="1051"/>
                      <a:pt x="2146" y="1005"/>
                    </a:cubicBezTo>
                    <a:cubicBezTo>
                      <a:pt x="2146" y="937"/>
                      <a:pt x="2123" y="891"/>
                      <a:pt x="2123" y="823"/>
                    </a:cubicBezTo>
                    <a:cubicBezTo>
                      <a:pt x="2101" y="731"/>
                      <a:pt x="2055" y="617"/>
                      <a:pt x="1986" y="526"/>
                    </a:cubicBezTo>
                    <a:cubicBezTo>
                      <a:pt x="1964" y="457"/>
                      <a:pt x="1895" y="389"/>
                      <a:pt x="1827" y="343"/>
                    </a:cubicBezTo>
                    <a:cubicBezTo>
                      <a:pt x="1758" y="252"/>
                      <a:pt x="1644" y="183"/>
                      <a:pt x="1553" y="138"/>
                    </a:cubicBezTo>
                    <a:cubicBezTo>
                      <a:pt x="1484" y="92"/>
                      <a:pt x="1393" y="69"/>
                      <a:pt x="1302" y="46"/>
                    </a:cubicBezTo>
                    <a:cubicBezTo>
                      <a:pt x="1210" y="1"/>
                      <a:pt x="1119" y="1"/>
                      <a:pt x="1028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9" name="Google Shape;699;p19"/>
              <p:cNvSpPr/>
              <p:nvPr/>
            </p:nvSpPr>
            <p:spPr>
              <a:xfrm>
                <a:off x="4390509" y="214634"/>
                <a:ext cx="77144" cy="8701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3219" extrusionOk="0">
                    <a:moveTo>
                      <a:pt x="1347" y="320"/>
                    </a:moveTo>
                    <a:cubicBezTo>
                      <a:pt x="1439" y="343"/>
                      <a:pt x="1530" y="366"/>
                      <a:pt x="1621" y="388"/>
                    </a:cubicBezTo>
                    <a:cubicBezTo>
                      <a:pt x="1713" y="457"/>
                      <a:pt x="1827" y="503"/>
                      <a:pt x="1918" y="571"/>
                    </a:cubicBezTo>
                    <a:cubicBezTo>
                      <a:pt x="2009" y="662"/>
                      <a:pt x="2101" y="731"/>
                      <a:pt x="2169" y="845"/>
                    </a:cubicBezTo>
                    <a:cubicBezTo>
                      <a:pt x="2260" y="959"/>
                      <a:pt x="2329" y="1073"/>
                      <a:pt x="2375" y="1210"/>
                    </a:cubicBezTo>
                    <a:cubicBezTo>
                      <a:pt x="2443" y="1324"/>
                      <a:pt x="2466" y="1461"/>
                      <a:pt x="2489" y="1598"/>
                    </a:cubicBezTo>
                    <a:cubicBezTo>
                      <a:pt x="2511" y="1735"/>
                      <a:pt x="2511" y="1895"/>
                      <a:pt x="2489" y="2032"/>
                    </a:cubicBezTo>
                    <a:cubicBezTo>
                      <a:pt x="2489" y="2123"/>
                      <a:pt x="2443" y="2214"/>
                      <a:pt x="2420" y="2329"/>
                    </a:cubicBezTo>
                    <a:cubicBezTo>
                      <a:pt x="2375" y="2397"/>
                      <a:pt x="2329" y="2488"/>
                      <a:pt x="2283" y="2557"/>
                    </a:cubicBezTo>
                    <a:cubicBezTo>
                      <a:pt x="2238" y="2602"/>
                      <a:pt x="2192" y="2671"/>
                      <a:pt x="2123" y="2717"/>
                    </a:cubicBezTo>
                    <a:cubicBezTo>
                      <a:pt x="2078" y="2739"/>
                      <a:pt x="2009" y="2785"/>
                      <a:pt x="1941" y="2808"/>
                    </a:cubicBezTo>
                    <a:cubicBezTo>
                      <a:pt x="1872" y="2854"/>
                      <a:pt x="1804" y="2854"/>
                      <a:pt x="1735" y="2876"/>
                    </a:cubicBezTo>
                    <a:lnTo>
                      <a:pt x="1507" y="2876"/>
                    </a:lnTo>
                    <a:cubicBezTo>
                      <a:pt x="1416" y="2854"/>
                      <a:pt x="1325" y="2831"/>
                      <a:pt x="1256" y="2808"/>
                    </a:cubicBezTo>
                    <a:cubicBezTo>
                      <a:pt x="1142" y="2762"/>
                      <a:pt x="1028" y="2694"/>
                      <a:pt x="914" y="2625"/>
                    </a:cubicBezTo>
                    <a:cubicBezTo>
                      <a:pt x="822" y="2534"/>
                      <a:pt x="754" y="2466"/>
                      <a:pt x="685" y="2351"/>
                    </a:cubicBezTo>
                    <a:cubicBezTo>
                      <a:pt x="594" y="2260"/>
                      <a:pt x="526" y="2146"/>
                      <a:pt x="480" y="2009"/>
                    </a:cubicBezTo>
                    <a:cubicBezTo>
                      <a:pt x="412" y="1872"/>
                      <a:pt x="366" y="1712"/>
                      <a:pt x="343" y="1575"/>
                    </a:cubicBezTo>
                    <a:cubicBezTo>
                      <a:pt x="343" y="1507"/>
                      <a:pt x="343" y="1438"/>
                      <a:pt x="343" y="1347"/>
                    </a:cubicBezTo>
                    <a:cubicBezTo>
                      <a:pt x="343" y="1301"/>
                      <a:pt x="343" y="1256"/>
                      <a:pt x="343" y="1210"/>
                    </a:cubicBezTo>
                    <a:lnTo>
                      <a:pt x="343" y="1187"/>
                    </a:lnTo>
                    <a:cubicBezTo>
                      <a:pt x="366" y="1073"/>
                      <a:pt x="389" y="982"/>
                      <a:pt x="434" y="891"/>
                    </a:cubicBezTo>
                    <a:cubicBezTo>
                      <a:pt x="480" y="799"/>
                      <a:pt x="526" y="708"/>
                      <a:pt x="571" y="639"/>
                    </a:cubicBezTo>
                    <a:cubicBezTo>
                      <a:pt x="594" y="617"/>
                      <a:pt x="594" y="617"/>
                      <a:pt x="617" y="594"/>
                    </a:cubicBezTo>
                    <a:cubicBezTo>
                      <a:pt x="640" y="548"/>
                      <a:pt x="685" y="525"/>
                      <a:pt x="731" y="480"/>
                    </a:cubicBezTo>
                    <a:cubicBezTo>
                      <a:pt x="777" y="457"/>
                      <a:pt x="822" y="434"/>
                      <a:pt x="868" y="411"/>
                    </a:cubicBezTo>
                    <a:cubicBezTo>
                      <a:pt x="868" y="411"/>
                      <a:pt x="868" y="411"/>
                      <a:pt x="868" y="388"/>
                    </a:cubicBezTo>
                    <a:lnTo>
                      <a:pt x="891" y="388"/>
                    </a:lnTo>
                    <a:cubicBezTo>
                      <a:pt x="947" y="370"/>
                      <a:pt x="1004" y="351"/>
                      <a:pt x="1074" y="332"/>
                    </a:cubicBezTo>
                    <a:lnTo>
                      <a:pt x="1074" y="332"/>
                    </a:lnTo>
                    <a:cubicBezTo>
                      <a:pt x="1073" y="335"/>
                      <a:pt x="1073" y="338"/>
                      <a:pt x="1073" y="343"/>
                    </a:cubicBezTo>
                    <a:cubicBezTo>
                      <a:pt x="1073" y="343"/>
                      <a:pt x="1073" y="337"/>
                      <a:pt x="1076" y="331"/>
                    </a:cubicBezTo>
                    <a:lnTo>
                      <a:pt x="1076" y="331"/>
                    </a:lnTo>
                    <a:cubicBezTo>
                      <a:pt x="1076" y="331"/>
                      <a:pt x="1075" y="332"/>
                      <a:pt x="1074" y="332"/>
                    </a:cubicBezTo>
                    <a:lnTo>
                      <a:pt x="1074" y="332"/>
                    </a:lnTo>
                    <a:cubicBezTo>
                      <a:pt x="1074" y="320"/>
                      <a:pt x="1078" y="320"/>
                      <a:pt x="1096" y="320"/>
                    </a:cubicBezTo>
                    <a:cubicBezTo>
                      <a:pt x="1085" y="320"/>
                      <a:pt x="1079" y="325"/>
                      <a:pt x="1076" y="331"/>
                    </a:cubicBezTo>
                    <a:lnTo>
                      <a:pt x="1076" y="331"/>
                    </a:lnTo>
                    <a:cubicBezTo>
                      <a:pt x="1090" y="327"/>
                      <a:pt x="1104" y="324"/>
                      <a:pt x="1119" y="320"/>
                    </a:cubicBezTo>
                    <a:close/>
                    <a:moveTo>
                      <a:pt x="1233" y="0"/>
                    </a:moveTo>
                    <a:cubicBezTo>
                      <a:pt x="1165" y="0"/>
                      <a:pt x="1073" y="0"/>
                      <a:pt x="1005" y="23"/>
                    </a:cubicBezTo>
                    <a:lnTo>
                      <a:pt x="982" y="23"/>
                    </a:lnTo>
                    <a:cubicBezTo>
                      <a:pt x="914" y="46"/>
                      <a:pt x="868" y="46"/>
                      <a:pt x="822" y="69"/>
                    </a:cubicBezTo>
                    <a:cubicBezTo>
                      <a:pt x="800" y="69"/>
                      <a:pt x="800" y="69"/>
                      <a:pt x="800" y="92"/>
                    </a:cubicBezTo>
                    <a:cubicBezTo>
                      <a:pt x="754" y="92"/>
                      <a:pt x="731" y="115"/>
                      <a:pt x="708" y="115"/>
                    </a:cubicBezTo>
                    <a:cubicBezTo>
                      <a:pt x="708" y="115"/>
                      <a:pt x="685" y="137"/>
                      <a:pt x="685" y="137"/>
                    </a:cubicBezTo>
                    <a:lnTo>
                      <a:pt x="663" y="137"/>
                    </a:lnTo>
                    <a:cubicBezTo>
                      <a:pt x="663" y="137"/>
                      <a:pt x="663" y="160"/>
                      <a:pt x="640" y="160"/>
                    </a:cubicBezTo>
                    <a:lnTo>
                      <a:pt x="617" y="160"/>
                    </a:lnTo>
                    <a:cubicBezTo>
                      <a:pt x="617" y="160"/>
                      <a:pt x="617" y="183"/>
                      <a:pt x="617" y="183"/>
                    </a:cubicBezTo>
                    <a:lnTo>
                      <a:pt x="594" y="183"/>
                    </a:lnTo>
                    <a:cubicBezTo>
                      <a:pt x="594" y="183"/>
                      <a:pt x="571" y="183"/>
                      <a:pt x="571" y="206"/>
                    </a:cubicBezTo>
                    <a:cubicBezTo>
                      <a:pt x="480" y="274"/>
                      <a:pt x="389" y="366"/>
                      <a:pt x="320" y="457"/>
                    </a:cubicBezTo>
                    <a:lnTo>
                      <a:pt x="297" y="457"/>
                    </a:lnTo>
                    <a:cubicBezTo>
                      <a:pt x="229" y="548"/>
                      <a:pt x="160" y="662"/>
                      <a:pt x="115" y="799"/>
                    </a:cubicBezTo>
                    <a:cubicBezTo>
                      <a:pt x="23" y="1050"/>
                      <a:pt x="1" y="1324"/>
                      <a:pt x="23" y="1575"/>
                    </a:cubicBezTo>
                    <a:cubicBezTo>
                      <a:pt x="23" y="1575"/>
                      <a:pt x="23" y="1575"/>
                      <a:pt x="23" y="1598"/>
                    </a:cubicBezTo>
                    <a:cubicBezTo>
                      <a:pt x="46" y="1804"/>
                      <a:pt x="115" y="1986"/>
                      <a:pt x="183" y="2169"/>
                    </a:cubicBezTo>
                    <a:cubicBezTo>
                      <a:pt x="366" y="2557"/>
                      <a:pt x="663" y="2876"/>
                      <a:pt x="1051" y="3082"/>
                    </a:cubicBezTo>
                    <a:cubicBezTo>
                      <a:pt x="1233" y="3173"/>
                      <a:pt x="1439" y="3219"/>
                      <a:pt x="1667" y="3219"/>
                    </a:cubicBezTo>
                    <a:cubicBezTo>
                      <a:pt x="1758" y="3196"/>
                      <a:pt x="1850" y="3196"/>
                      <a:pt x="1964" y="3150"/>
                    </a:cubicBezTo>
                    <a:cubicBezTo>
                      <a:pt x="2078" y="3127"/>
                      <a:pt x="2169" y="3082"/>
                      <a:pt x="2260" y="3013"/>
                    </a:cubicBezTo>
                    <a:cubicBezTo>
                      <a:pt x="2443" y="2899"/>
                      <a:pt x="2580" y="2739"/>
                      <a:pt x="2671" y="2557"/>
                    </a:cubicBezTo>
                    <a:cubicBezTo>
                      <a:pt x="2785" y="2351"/>
                      <a:pt x="2831" y="2123"/>
                      <a:pt x="2831" y="1895"/>
                    </a:cubicBezTo>
                    <a:cubicBezTo>
                      <a:pt x="2854" y="1667"/>
                      <a:pt x="2808" y="1461"/>
                      <a:pt x="2740" y="1256"/>
                    </a:cubicBezTo>
                    <a:cubicBezTo>
                      <a:pt x="2694" y="1050"/>
                      <a:pt x="2580" y="868"/>
                      <a:pt x="2466" y="708"/>
                    </a:cubicBezTo>
                    <a:cubicBezTo>
                      <a:pt x="2215" y="343"/>
                      <a:pt x="1827" y="69"/>
                      <a:pt x="1393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00" name="Google Shape;700;p19"/>
              <p:cNvSpPr/>
              <p:nvPr/>
            </p:nvSpPr>
            <p:spPr>
              <a:xfrm>
                <a:off x="4298580" y="207227"/>
                <a:ext cx="46924" cy="46681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1727" extrusionOk="0">
                    <a:moveTo>
                      <a:pt x="914" y="343"/>
                    </a:moveTo>
                    <a:cubicBezTo>
                      <a:pt x="959" y="343"/>
                      <a:pt x="982" y="343"/>
                      <a:pt x="1028" y="366"/>
                    </a:cubicBezTo>
                    <a:cubicBezTo>
                      <a:pt x="1073" y="366"/>
                      <a:pt x="1119" y="389"/>
                      <a:pt x="1165" y="411"/>
                    </a:cubicBezTo>
                    <a:cubicBezTo>
                      <a:pt x="1188" y="457"/>
                      <a:pt x="1233" y="480"/>
                      <a:pt x="1256" y="503"/>
                    </a:cubicBezTo>
                    <a:cubicBezTo>
                      <a:pt x="1302" y="548"/>
                      <a:pt x="1325" y="571"/>
                      <a:pt x="1347" y="617"/>
                    </a:cubicBezTo>
                    <a:cubicBezTo>
                      <a:pt x="1370" y="662"/>
                      <a:pt x="1370" y="708"/>
                      <a:pt x="1393" y="754"/>
                    </a:cubicBezTo>
                    <a:cubicBezTo>
                      <a:pt x="1393" y="799"/>
                      <a:pt x="1393" y="845"/>
                      <a:pt x="1393" y="891"/>
                    </a:cubicBezTo>
                    <a:cubicBezTo>
                      <a:pt x="1393" y="936"/>
                      <a:pt x="1393" y="982"/>
                      <a:pt x="1370" y="1028"/>
                    </a:cubicBezTo>
                    <a:cubicBezTo>
                      <a:pt x="1347" y="1073"/>
                      <a:pt x="1325" y="1142"/>
                      <a:pt x="1302" y="1187"/>
                    </a:cubicBezTo>
                    <a:cubicBezTo>
                      <a:pt x="1279" y="1210"/>
                      <a:pt x="1256" y="1233"/>
                      <a:pt x="1210" y="1279"/>
                    </a:cubicBezTo>
                    <a:cubicBezTo>
                      <a:pt x="1188" y="1302"/>
                      <a:pt x="1142" y="1324"/>
                      <a:pt x="1096" y="1347"/>
                    </a:cubicBezTo>
                    <a:cubicBezTo>
                      <a:pt x="1051" y="1370"/>
                      <a:pt x="1005" y="1393"/>
                      <a:pt x="959" y="1393"/>
                    </a:cubicBezTo>
                    <a:lnTo>
                      <a:pt x="822" y="1393"/>
                    </a:lnTo>
                    <a:cubicBezTo>
                      <a:pt x="777" y="1393"/>
                      <a:pt x="731" y="1393"/>
                      <a:pt x="685" y="1370"/>
                    </a:cubicBezTo>
                    <a:cubicBezTo>
                      <a:pt x="640" y="1347"/>
                      <a:pt x="617" y="1347"/>
                      <a:pt x="571" y="1302"/>
                    </a:cubicBezTo>
                    <a:cubicBezTo>
                      <a:pt x="526" y="1279"/>
                      <a:pt x="503" y="1256"/>
                      <a:pt x="457" y="1210"/>
                    </a:cubicBezTo>
                    <a:cubicBezTo>
                      <a:pt x="434" y="1187"/>
                      <a:pt x="412" y="1142"/>
                      <a:pt x="389" y="1096"/>
                    </a:cubicBezTo>
                    <a:cubicBezTo>
                      <a:pt x="366" y="1050"/>
                      <a:pt x="343" y="1005"/>
                      <a:pt x="343" y="959"/>
                    </a:cubicBezTo>
                    <a:cubicBezTo>
                      <a:pt x="320" y="913"/>
                      <a:pt x="320" y="891"/>
                      <a:pt x="320" y="845"/>
                    </a:cubicBezTo>
                    <a:cubicBezTo>
                      <a:pt x="343" y="777"/>
                      <a:pt x="343" y="731"/>
                      <a:pt x="366" y="685"/>
                    </a:cubicBezTo>
                    <a:cubicBezTo>
                      <a:pt x="366" y="662"/>
                      <a:pt x="366" y="640"/>
                      <a:pt x="389" y="640"/>
                    </a:cubicBezTo>
                    <a:cubicBezTo>
                      <a:pt x="389" y="617"/>
                      <a:pt x="389" y="617"/>
                      <a:pt x="389" y="594"/>
                    </a:cubicBezTo>
                    <a:lnTo>
                      <a:pt x="412" y="594"/>
                    </a:lnTo>
                    <a:cubicBezTo>
                      <a:pt x="412" y="594"/>
                      <a:pt x="412" y="571"/>
                      <a:pt x="412" y="571"/>
                    </a:cubicBezTo>
                    <a:cubicBezTo>
                      <a:pt x="434" y="525"/>
                      <a:pt x="480" y="503"/>
                      <a:pt x="503" y="457"/>
                    </a:cubicBezTo>
                    <a:cubicBezTo>
                      <a:pt x="549" y="434"/>
                      <a:pt x="594" y="411"/>
                      <a:pt x="617" y="389"/>
                    </a:cubicBezTo>
                    <a:cubicBezTo>
                      <a:pt x="640" y="389"/>
                      <a:pt x="663" y="366"/>
                      <a:pt x="685" y="366"/>
                    </a:cubicBezTo>
                    <a:cubicBezTo>
                      <a:pt x="708" y="366"/>
                      <a:pt x="731" y="343"/>
                      <a:pt x="754" y="343"/>
                    </a:cubicBezTo>
                    <a:close/>
                    <a:moveTo>
                      <a:pt x="868" y="0"/>
                    </a:moveTo>
                    <a:cubicBezTo>
                      <a:pt x="777" y="0"/>
                      <a:pt x="663" y="23"/>
                      <a:pt x="571" y="46"/>
                    </a:cubicBezTo>
                    <a:cubicBezTo>
                      <a:pt x="526" y="69"/>
                      <a:pt x="457" y="115"/>
                      <a:pt x="412" y="137"/>
                    </a:cubicBezTo>
                    <a:cubicBezTo>
                      <a:pt x="366" y="160"/>
                      <a:pt x="320" y="206"/>
                      <a:pt x="275" y="229"/>
                    </a:cubicBezTo>
                    <a:cubicBezTo>
                      <a:pt x="275" y="252"/>
                      <a:pt x="275" y="252"/>
                      <a:pt x="252" y="252"/>
                    </a:cubicBezTo>
                    <a:cubicBezTo>
                      <a:pt x="252" y="274"/>
                      <a:pt x="229" y="297"/>
                      <a:pt x="206" y="320"/>
                    </a:cubicBezTo>
                    <a:cubicBezTo>
                      <a:pt x="160" y="366"/>
                      <a:pt x="138" y="411"/>
                      <a:pt x="92" y="480"/>
                    </a:cubicBezTo>
                    <a:cubicBezTo>
                      <a:pt x="92" y="503"/>
                      <a:pt x="69" y="525"/>
                      <a:pt x="69" y="571"/>
                    </a:cubicBezTo>
                    <a:cubicBezTo>
                      <a:pt x="46" y="571"/>
                      <a:pt x="46" y="594"/>
                      <a:pt x="46" y="594"/>
                    </a:cubicBezTo>
                    <a:cubicBezTo>
                      <a:pt x="46" y="617"/>
                      <a:pt x="46" y="617"/>
                      <a:pt x="24" y="640"/>
                    </a:cubicBezTo>
                    <a:cubicBezTo>
                      <a:pt x="24" y="708"/>
                      <a:pt x="1" y="777"/>
                      <a:pt x="1" y="845"/>
                    </a:cubicBezTo>
                    <a:cubicBezTo>
                      <a:pt x="1" y="868"/>
                      <a:pt x="1" y="913"/>
                      <a:pt x="1" y="936"/>
                    </a:cubicBezTo>
                    <a:cubicBezTo>
                      <a:pt x="1" y="1005"/>
                      <a:pt x="24" y="1050"/>
                      <a:pt x="24" y="1096"/>
                    </a:cubicBezTo>
                    <a:cubicBezTo>
                      <a:pt x="46" y="1142"/>
                      <a:pt x="69" y="1187"/>
                      <a:pt x="92" y="1233"/>
                    </a:cubicBezTo>
                    <a:cubicBezTo>
                      <a:pt x="115" y="1302"/>
                      <a:pt x="160" y="1347"/>
                      <a:pt x="183" y="1393"/>
                    </a:cubicBezTo>
                    <a:cubicBezTo>
                      <a:pt x="297" y="1530"/>
                      <a:pt x="412" y="1621"/>
                      <a:pt x="571" y="1667"/>
                    </a:cubicBezTo>
                    <a:cubicBezTo>
                      <a:pt x="658" y="1710"/>
                      <a:pt x="745" y="1726"/>
                      <a:pt x="838" y="1726"/>
                    </a:cubicBezTo>
                    <a:cubicBezTo>
                      <a:pt x="891" y="1726"/>
                      <a:pt x="947" y="1721"/>
                      <a:pt x="1005" y="1712"/>
                    </a:cubicBezTo>
                    <a:cubicBezTo>
                      <a:pt x="1142" y="1690"/>
                      <a:pt x="1302" y="1621"/>
                      <a:pt x="1416" y="1530"/>
                    </a:cubicBezTo>
                    <a:cubicBezTo>
                      <a:pt x="1530" y="1438"/>
                      <a:pt x="1598" y="1324"/>
                      <a:pt x="1667" y="1210"/>
                    </a:cubicBezTo>
                    <a:cubicBezTo>
                      <a:pt x="1735" y="1050"/>
                      <a:pt x="1735" y="891"/>
                      <a:pt x="1713" y="708"/>
                    </a:cubicBezTo>
                    <a:cubicBezTo>
                      <a:pt x="1690" y="594"/>
                      <a:pt x="1644" y="503"/>
                      <a:pt x="1576" y="389"/>
                    </a:cubicBezTo>
                    <a:cubicBezTo>
                      <a:pt x="1553" y="343"/>
                      <a:pt x="1507" y="297"/>
                      <a:pt x="1462" y="252"/>
                    </a:cubicBezTo>
                    <a:cubicBezTo>
                      <a:pt x="1416" y="183"/>
                      <a:pt x="1325" y="137"/>
                      <a:pt x="1279" y="115"/>
                    </a:cubicBezTo>
                    <a:cubicBezTo>
                      <a:pt x="1233" y="69"/>
                      <a:pt x="1165" y="69"/>
                      <a:pt x="1119" y="46"/>
                    </a:cubicBezTo>
                    <a:cubicBezTo>
                      <a:pt x="1073" y="23"/>
                      <a:pt x="1028" y="23"/>
                      <a:pt x="982" y="23"/>
                    </a:cubicBezTo>
                    <a:cubicBezTo>
                      <a:pt x="937" y="0"/>
                      <a:pt x="914" y="0"/>
                      <a:pt x="868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01" name="Google Shape;701;p19"/>
              <p:cNvSpPr/>
              <p:nvPr/>
            </p:nvSpPr>
            <p:spPr>
              <a:xfrm>
                <a:off x="4399781" y="317672"/>
                <a:ext cx="67872" cy="6687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474" extrusionOk="0">
                    <a:moveTo>
                      <a:pt x="1324" y="320"/>
                    </a:moveTo>
                    <a:cubicBezTo>
                      <a:pt x="1415" y="320"/>
                      <a:pt x="1484" y="343"/>
                      <a:pt x="1552" y="365"/>
                    </a:cubicBezTo>
                    <a:cubicBezTo>
                      <a:pt x="1643" y="388"/>
                      <a:pt x="1712" y="434"/>
                      <a:pt x="1780" y="480"/>
                    </a:cubicBezTo>
                    <a:cubicBezTo>
                      <a:pt x="1849" y="525"/>
                      <a:pt x="1895" y="571"/>
                      <a:pt x="1963" y="639"/>
                    </a:cubicBezTo>
                    <a:cubicBezTo>
                      <a:pt x="2009" y="685"/>
                      <a:pt x="2054" y="753"/>
                      <a:pt x="2077" y="822"/>
                    </a:cubicBezTo>
                    <a:cubicBezTo>
                      <a:pt x="2123" y="890"/>
                      <a:pt x="2146" y="982"/>
                      <a:pt x="2168" y="1073"/>
                    </a:cubicBezTo>
                    <a:cubicBezTo>
                      <a:pt x="2168" y="1141"/>
                      <a:pt x="2191" y="1233"/>
                      <a:pt x="2168" y="1301"/>
                    </a:cubicBezTo>
                    <a:cubicBezTo>
                      <a:pt x="2168" y="1393"/>
                      <a:pt x="2146" y="1461"/>
                      <a:pt x="2123" y="1552"/>
                    </a:cubicBezTo>
                    <a:cubicBezTo>
                      <a:pt x="2100" y="1621"/>
                      <a:pt x="2054" y="1689"/>
                      <a:pt x="2009" y="1758"/>
                    </a:cubicBezTo>
                    <a:cubicBezTo>
                      <a:pt x="1986" y="1826"/>
                      <a:pt x="1917" y="1872"/>
                      <a:pt x="1872" y="1918"/>
                    </a:cubicBezTo>
                    <a:cubicBezTo>
                      <a:pt x="1803" y="1986"/>
                      <a:pt x="1758" y="2009"/>
                      <a:pt x="1666" y="2054"/>
                    </a:cubicBezTo>
                    <a:cubicBezTo>
                      <a:pt x="1598" y="2100"/>
                      <a:pt x="1507" y="2123"/>
                      <a:pt x="1438" y="2146"/>
                    </a:cubicBezTo>
                    <a:lnTo>
                      <a:pt x="1187" y="2146"/>
                    </a:lnTo>
                    <a:cubicBezTo>
                      <a:pt x="1096" y="2146"/>
                      <a:pt x="1027" y="2123"/>
                      <a:pt x="959" y="2100"/>
                    </a:cubicBezTo>
                    <a:cubicBezTo>
                      <a:pt x="890" y="2077"/>
                      <a:pt x="822" y="2032"/>
                      <a:pt x="753" y="2009"/>
                    </a:cubicBezTo>
                    <a:cubicBezTo>
                      <a:pt x="685" y="1940"/>
                      <a:pt x="616" y="1895"/>
                      <a:pt x="548" y="1826"/>
                    </a:cubicBezTo>
                    <a:cubicBezTo>
                      <a:pt x="525" y="1781"/>
                      <a:pt x="479" y="1712"/>
                      <a:pt x="434" y="1666"/>
                    </a:cubicBezTo>
                    <a:cubicBezTo>
                      <a:pt x="411" y="1575"/>
                      <a:pt x="388" y="1507"/>
                      <a:pt x="365" y="1415"/>
                    </a:cubicBezTo>
                    <a:cubicBezTo>
                      <a:pt x="342" y="1347"/>
                      <a:pt x="342" y="1256"/>
                      <a:pt x="342" y="1164"/>
                    </a:cubicBezTo>
                    <a:cubicBezTo>
                      <a:pt x="365" y="1096"/>
                      <a:pt x="365" y="1027"/>
                      <a:pt x="388" y="936"/>
                    </a:cubicBezTo>
                    <a:cubicBezTo>
                      <a:pt x="434" y="868"/>
                      <a:pt x="457" y="799"/>
                      <a:pt x="502" y="731"/>
                    </a:cubicBezTo>
                    <a:cubicBezTo>
                      <a:pt x="525" y="685"/>
                      <a:pt x="548" y="662"/>
                      <a:pt x="571" y="616"/>
                    </a:cubicBezTo>
                    <a:cubicBezTo>
                      <a:pt x="594" y="594"/>
                      <a:pt x="616" y="571"/>
                      <a:pt x="639" y="548"/>
                    </a:cubicBezTo>
                    <a:cubicBezTo>
                      <a:pt x="662" y="525"/>
                      <a:pt x="685" y="525"/>
                      <a:pt x="708" y="502"/>
                    </a:cubicBezTo>
                    <a:cubicBezTo>
                      <a:pt x="753" y="480"/>
                      <a:pt x="776" y="457"/>
                      <a:pt x="822" y="434"/>
                    </a:cubicBezTo>
                    <a:cubicBezTo>
                      <a:pt x="822" y="434"/>
                      <a:pt x="845" y="411"/>
                      <a:pt x="845" y="411"/>
                    </a:cubicBezTo>
                    <a:cubicBezTo>
                      <a:pt x="890" y="388"/>
                      <a:pt x="936" y="388"/>
                      <a:pt x="982" y="365"/>
                    </a:cubicBezTo>
                    <a:lnTo>
                      <a:pt x="1004" y="365"/>
                    </a:lnTo>
                    <a:cubicBezTo>
                      <a:pt x="1004" y="365"/>
                      <a:pt x="1004" y="343"/>
                      <a:pt x="1027" y="343"/>
                    </a:cubicBezTo>
                    <a:lnTo>
                      <a:pt x="1096" y="343"/>
                    </a:lnTo>
                    <a:cubicBezTo>
                      <a:pt x="1164" y="320"/>
                      <a:pt x="1210" y="320"/>
                      <a:pt x="1278" y="320"/>
                    </a:cubicBezTo>
                    <a:close/>
                    <a:moveTo>
                      <a:pt x="1255" y="0"/>
                    </a:moveTo>
                    <a:cubicBezTo>
                      <a:pt x="1187" y="0"/>
                      <a:pt x="1096" y="0"/>
                      <a:pt x="1027" y="23"/>
                    </a:cubicBezTo>
                    <a:cubicBezTo>
                      <a:pt x="959" y="23"/>
                      <a:pt x="913" y="46"/>
                      <a:pt x="845" y="69"/>
                    </a:cubicBezTo>
                    <a:cubicBezTo>
                      <a:pt x="822" y="69"/>
                      <a:pt x="799" y="91"/>
                      <a:pt x="776" y="91"/>
                    </a:cubicBezTo>
                    <a:lnTo>
                      <a:pt x="753" y="91"/>
                    </a:lnTo>
                    <a:cubicBezTo>
                      <a:pt x="730" y="114"/>
                      <a:pt x="685" y="137"/>
                      <a:pt x="662" y="160"/>
                    </a:cubicBezTo>
                    <a:lnTo>
                      <a:pt x="639" y="160"/>
                    </a:lnTo>
                    <a:cubicBezTo>
                      <a:pt x="548" y="206"/>
                      <a:pt x="479" y="274"/>
                      <a:pt x="411" y="320"/>
                    </a:cubicBezTo>
                    <a:cubicBezTo>
                      <a:pt x="411" y="343"/>
                      <a:pt x="411" y="343"/>
                      <a:pt x="388" y="343"/>
                    </a:cubicBezTo>
                    <a:cubicBezTo>
                      <a:pt x="365" y="365"/>
                      <a:pt x="342" y="388"/>
                      <a:pt x="320" y="411"/>
                    </a:cubicBezTo>
                    <a:cubicBezTo>
                      <a:pt x="251" y="502"/>
                      <a:pt x="205" y="571"/>
                      <a:pt x="160" y="662"/>
                    </a:cubicBezTo>
                    <a:cubicBezTo>
                      <a:pt x="137" y="731"/>
                      <a:pt x="91" y="799"/>
                      <a:pt x="69" y="868"/>
                    </a:cubicBezTo>
                    <a:cubicBezTo>
                      <a:pt x="69" y="890"/>
                      <a:pt x="69" y="913"/>
                      <a:pt x="46" y="936"/>
                    </a:cubicBezTo>
                    <a:cubicBezTo>
                      <a:pt x="46" y="959"/>
                      <a:pt x="46" y="959"/>
                      <a:pt x="46" y="959"/>
                    </a:cubicBezTo>
                    <a:cubicBezTo>
                      <a:pt x="0" y="1141"/>
                      <a:pt x="0" y="1324"/>
                      <a:pt x="46" y="1507"/>
                    </a:cubicBezTo>
                    <a:cubicBezTo>
                      <a:pt x="91" y="1689"/>
                      <a:pt x="183" y="1872"/>
                      <a:pt x="297" y="2032"/>
                    </a:cubicBezTo>
                    <a:cubicBezTo>
                      <a:pt x="434" y="2169"/>
                      <a:pt x="594" y="2306"/>
                      <a:pt x="776" y="2374"/>
                    </a:cubicBezTo>
                    <a:cubicBezTo>
                      <a:pt x="916" y="2444"/>
                      <a:pt x="1082" y="2474"/>
                      <a:pt x="1254" y="2474"/>
                    </a:cubicBezTo>
                    <a:cubicBezTo>
                      <a:pt x="1307" y="2474"/>
                      <a:pt x="1361" y="2471"/>
                      <a:pt x="1415" y="2465"/>
                    </a:cubicBezTo>
                    <a:cubicBezTo>
                      <a:pt x="1621" y="2442"/>
                      <a:pt x="1826" y="2374"/>
                      <a:pt x="1986" y="2237"/>
                    </a:cubicBezTo>
                    <a:cubicBezTo>
                      <a:pt x="2146" y="2146"/>
                      <a:pt x="2260" y="1986"/>
                      <a:pt x="2351" y="1826"/>
                    </a:cubicBezTo>
                    <a:cubicBezTo>
                      <a:pt x="2397" y="1735"/>
                      <a:pt x="2442" y="1644"/>
                      <a:pt x="2465" y="1552"/>
                    </a:cubicBezTo>
                    <a:cubicBezTo>
                      <a:pt x="2488" y="1438"/>
                      <a:pt x="2511" y="1324"/>
                      <a:pt x="2511" y="1210"/>
                    </a:cubicBezTo>
                    <a:cubicBezTo>
                      <a:pt x="2511" y="1096"/>
                      <a:pt x="2488" y="982"/>
                      <a:pt x="2442" y="868"/>
                    </a:cubicBezTo>
                    <a:cubicBezTo>
                      <a:pt x="2420" y="776"/>
                      <a:pt x="2374" y="685"/>
                      <a:pt x="2328" y="616"/>
                    </a:cubicBezTo>
                    <a:cubicBezTo>
                      <a:pt x="2283" y="525"/>
                      <a:pt x="2214" y="457"/>
                      <a:pt x="2168" y="365"/>
                    </a:cubicBezTo>
                    <a:cubicBezTo>
                      <a:pt x="2100" y="320"/>
                      <a:pt x="2032" y="251"/>
                      <a:pt x="1963" y="206"/>
                    </a:cubicBezTo>
                    <a:cubicBezTo>
                      <a:pt x="1780" y="91"/>
                      <a:pt x="1575" y="23"/>
                      <a:pt x="1370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702" name="Google Shape;702;p19"/>
            <p:cNvSpPr/>
            <p:nvPr/>
          </p:nvSpPr>
          <p:spPr>
            <a:xfrm flipH="1">
              <a:off x="4626970" y="30621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3" name="Google Shape;703;p19"/>
            <p:cNvSpPr/>
            <p:nvPr/>
          </p:nvSpPr>
          <p:spPr>
            <a:xfrm flipH="1">
              <a:off x="5905957" y="285736"/>
              <a:ext cx="193481" cy="191021"/>
            </a:xfrm>
            <a:custGeom>
              <a:avLst/>
              <a:gdLst/>
              <a:ahLst/>
              <a:cxnLst/>
              <a:rect l="l" t="t" r="r" b="b"/>
              <a:pathLst>
                <a:path w="7158" h="7067" extrusionOk="0">
                  <a:moveTo>
                    <a:pt x="4230" y="1"/>
                  </a:moveTo>
                  <a:cubicBezTo>
                    <a:pt x="4050" y="1"/>
                    <a:pt x="3847" y="107"/>
                    <a:pt x="3643" y="329"/>
                  </a:cubicBezTo>
                  <a:lnTo>
                    <a:pt x="3552" y="420"/>
                  </a:lnTo>
                  <a:lnTo>
                    <a:pt x="3460" y="512"/>
                  </a:lnTo>
                  <a:lnTo>
                    <a:pt x="2570" y="1493"/>
                  </a:lnTo>
                  <a:lnTo>
                    <a:pt x="1155" y="1265"/>
                  </a:lnTo>
                  <a:lnTo>
                    <a:pt x="995" y="1242"/>
                  </a:lnTo>
                  <a:cubicBezTo>
                    <a:pt x="930" y="1234"/>
                    <a:pt x="868" y="1230"/>
                    <a:pt x="809" y="1230"/>
                  </a:cubicBezTo>
                  <a:cubicBezTo>
                    <a:pt x="217" y="1230"/>
                    <a:pt x="1" y="1640"/>
                    <a:pt x="333" y="2201"/>
                  </a:cubicBezTo>
                  <a:lnTo>
                    <a:pt x="447" y="2452"/>
                  </a:lnTo>
                  <a:lnTo>
                    <a:pt x="1086" y="3616"/>
                  </a:lnTo>
                  <a:lnTo>
                    <a:pt x="516" y="4780"/>
                  </a:lnTo>
                  <a:lnTo>
                    <a:pt x="447" y="4917"/>
                  </a:lnTo>
                  <a:lnTo>
                    <a:pt x="379" y="5031"/>
                  </a:lnTo>
                  <a:cubicBezTo>
                    <a:pt x="101" y="5607"/>
                    <a:pt x="307" y="5993"/>
                    <a:pt x="831" y="5993"/>
                  </a:cubicBezTo>
                  <a:cubicBezTo>
                    <a:pt x="910" y="5993"/>
                    <a:pt x="995" y="5985"/>
                    <a:pt x="1086" y="5967"/>
                  </a:cubicBezTo>
                  <a:lnTo>
                    <a:pt x="1223" y="5944"/>
                  </a:lnTo>
                  <a:lnTo>
                    <a:pt x="1360" y="5921"/>
                  </a:lnTo>
                  <a:lnTo>
                    <a:pt x="2661" y="5670"/>
                  </a:lnTo>
                  <a:lnTo>
                    <a:pt x="3711" y="6674"/>
                  </a:lnTo>
                  <a:lnTo>
                    <a:pt x="3803" y="6766"/>
                  </a:lnTo>
                  <a:cubicBezTo>
                    <a:pt x="3997" y="6969"/>
                    <a:pt x="4192" y="7067"/>
                    <a:pt x="4363" y="7067"/>
                  </a:cubicBezTo>
                  <a:cubicBezTo>
                    <a:pt x="4633" y="7067"/>
                    <a:pt x="4842" y="6825"/>
                    <a:pt x="4898" y="6378"/>
                  </a:cubicBezTo>
                  <a:lnTo>
                    <a:pt x="5104" y="4803"/>
                  </a:lnTo>
                  <a:lnTo>
                    <a:pt x="6268" y="4186"/>
                  </a:lnTo>
                  <a:lnTo>
                    <a:pt x="6405" y="4118"/>
                  </a:lnTo>
                  <a:lnTo>
                    <a:pt x="6519" y="4072"/>
                  </a:lnTo>
                  <a:cubicBezTo>
                    <a:pt x="7158" y="3730"/>
                    <a:pt x="7135" y="3205"/>
                    <a:pt x="6473" y="2908"/>
                  </a:cubicBezTo>
                  <a:lnTo>
                    <a:pt x="6405" y="2863"/>
                  </a:lnTo>
                  <a:lnTo>
                    <a:pt x="5035" y="2223"/>
                  </a:lnTo>
                  <a:lnTo>
                    <a:pt x="4807" y="900"/>
                  </a:lnTo>
                  <a:lnTo>
                    <a:pt x="4784" y="649"/>
                  </a:lnTo>
                  <a:cubicBezTo>
                    <a:pt x="4703" y="228"/>
                    <a:pt x="4492" y="1"/>
                    <a:pt x="4230" y="1"/>
                  </a:cubicBez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4" name="Google Shape;704;p19"/>
            <p:cNvSpPr/>
            <p:nvPr/>
          </p:nvSpPr>
          <p:spPr>
            <a:xfrm flipH="1">
              <a:off x="6484052" y="332394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5" name="Google Shape;705;p19"/>
            <p:cNvSpPr/>
            <p:nvPr/>
          </p:nvSpPr>
          <p:spPr>
            <a:xfrm flipH="1">
              <a:off x="6099452" y="75681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6" name="Google Shape;706;p19"/>
            <p:cNvSpPr/>
            <p:nvPr/>
          </p:nvSpPr>
          <p:spPr>
            <a:xfrm flipH="1">
              <a:off x="5570540" y="260494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7" name="Google Shape;707;p19"/>
            <p:cNvSpPr/>
            <p:nvPr/>
          </p:nvSpPr>
          <p:spPr>
            <a:xfrm flipH="1">
              <a:off x="4940177" y="96694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708" name="Google Shape;708;p19"/>
            <p:cNvGrpSpPr/>
            <p:nvPr/>
          </p:nvGrpSpPr>
          <p:grpSpPr>
            <a:xfrm rot="8100000" flipH="1">
              <a:off x="7012710" y="339484"/>
              <a:ext cx="275190" cy="229969"/>
              <a:chOff x="1192779" y="389220"/>
              <a:chExt cx="275192" cy="229971"/>
            </a:xfrm>
          </p:grpSpPr>
          <p:sp>
            <p:nvSpPr>
              <p:cNvPr id="709" name="Google Shape;709;p19"/>
              <p:cNvSpPr/>
              <p:nvPr/>
            </p:nvSpPr>
            <p:spPr>
              <a:xfrm>
                <a:off x="1406857" y="549643"/>
                <a:ext cx="58033" cy="65413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10" name="Google Shape;710;p19"/>
              <p:cNvSpPr/>
              <p:nvPr/>
            </p:nvSpPr>
            <p:spPr>
              <a:xfrm>
                <a:off x="1197699" y="502746"/>
                <a:ext cx="50627" cy="50627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873" extrusionOk="0">
                    <a:moveTo>
                      <a:pt x="914" y="1"/>
                    </a:moveTo>
                    <a:cubicBezTo>
                      <a:pt x="845" y="1"/>
                      <a:pt x="754" y="24"/>
                      <a:pt x="685" y="46"/>
                    </a:cubicBezTo>
                    <a:cubicBezTo>
                      <a:pt x="640" y="46"/>
                      <a:pt x="571" y="69"/>
                      <a:pt x="503" y="115"/>
                    </a:cubicBezTo>
                    <a:cubicBezTo>
                      <a:pt x="480" y="138"/>
                      <a:pt x="457" y="138"/>
                      <a:pt x="457" y="161"/>
                    </a:cubicBezTo>
                    <a:cubicBezTo>
                      <a:pt x="434" y="183"/>
                      <a:pt x="412" y="206"/>
                      <a:pt x="389" y="206"/>
                    </a:cubicBezTo>
                    <a:cubicBezTo>
                      <a:pt x="366" y="229"/>
                      <a:pt x="366" y="229"/>
                      <a:pt x="343" y="252"/>
                    </a:cubicBezTo>
                    <a:cubicBezTo>
                      <a:pt x="275" y="298"/>
                      <a:pt x="229" y="343"/>
                      <a:pt x="206" y="412"/>
                    </a:cubicBezTo>
                    <a:cubicBezTo>
                      <a:pt x="115" y="480"/>
                      <a:pt x="69" y="594"/>
                      <a:pt x="46" y="686"/>
                    </a:cubicBezTo>
                    <a:cubicBezTo>
                      <a:pt x="24" y="754"/>
                      <a:pt x="24" y="822"/>
                      <a:pt x="24" y="891"/>
                    </a:cubicBezTo>
                    <a:cubicBezTo>
                      <a:pt x="24" y="1005"/>
                      <a:pt x="1" y="1119"/>
                      <a:pt x="46" y="1233"/>
                    </a:cubicBezTo>
                    <a:cubicBezTo>
                      <a:pt x="115" y="1416"/>
                      <a:pt x="229" y="1576"/>
                      <a:pt x="389" y="1713"/>
                    </a:cubicBezTo>
                    <a:cubicBezTo>
                      <a:pt x="480" y="1758"/>
                      <a:pt x="594" y="1827"/>
                      <a:pt x="708" y="1850"/>
                    </a:cubicBezTo>
                    <a:cubicBezTo>
                      <a:pt x="822" y="1872"/>
                      <a:pt x="914" y="1872"/>
                      <a:pt x="1005" y="1872"/>
                    </a:cubicBezTo>
                    <a:cubicBezTo>
                      <a:pt x="1051" y="1872"/>
                      <a:pt x="1096" y="1850"/>
                      <a:pt x="1142" y="1850"/>
                    </a:cubicBezTo>
                    <a:cubicBezTo>
                      <a:pt x="1210" y="1827"/>
                      <a:pt x="1256" y="1827"/>
                      <a:pt x="1279" y="1804"/>
                    </a:cubicBezTo>
                    <a:cubicBezTo>
                      <a:pt x="1416" y="1758"/>
                      <a:pt x="1553" y="1713"/>
                      <a:pt x="1644" y="1599"/>
                    </a:cubicBezTo>
                    <a:cubicBezTo>
                      <a:pt x="1667" y="1576"/>
                      <a:pt x="1690" y="1530"/>
                      <a:pt x="1735" y="1484"/>
                    </a:cubicBezTo>
                    <a:cubicBezTo>
                      <a:pt x="1758" y="1416"/>
                      <a:pt x="1781" y="1370"/>
                      <a:pt x="1804" y="1302"/>
                    </a:cubicBezTo>
                    <a:cubicBezTo>
                      <a:pt x="1827" y="1233"/>
                      <a:pt x="1827" y="1188"/>
                      <a:pt x="1850" y="1165"/>
                    </a:cubicBezTo>
                    <a:cubicBezTo>
                      <a:pt x="1872" y="1074"/>
                      <a:pt x="1850" y="982"/>
                      <a:pt x="1827" y="891"/>
                    </a:cubicBezTo>
                    <a:cubicBezTo>
                      <a:pt x="1804" y="777"/>
                      <a:pt x="1758" y="708"/>
                      <a:pt x="1713" y="617"/>
                    </a:cubicBezTo>
                    <a:cubicBezTo>
                      <a:pt x="1667" y="549"/>
                      <a:pt x="1598" y="480"/>
                      <a:pt x="1530" y="412"/>
                    </a:cubicBezTo>
                    <a:cubicBezTo>
                      <a:pt x="1484" y="366"/>
                      <a:pt x="1439" y="343"/>
                      <a:pt x="1370" y="298"/>
                    </a:cubicBezTo>
                    <a:cubicBezTo>
                      <a:pt x="1370" y="275"/>
                      <a:pt x="1370" y="252"/>
                      <a:pt x="1347" y="229"/>
                    </a:cubicBezTo>
                    <a:cubicBezTo>
                      <a:pt x="1302" y="161"/>
                      <a:pt x="1279" y="138"/>
                      <a:pt x="1233" y="115"/>
                    </a:cubicBezTo>
                    <a:cubicBezTo>
                      <a:pt x="1165" y="46"/>
                      <a:pt x="1073" y="24"/>
                      <a:pt x="982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11" name="Google Shape;711;p19"/>
              <p:cNvSpPr/>
              <p:nvPr/>
            </p:nvSpPr>
            <p:spPr>
              <a:xfrm>
                <a:off x="1243974" y="392329"/>
                <a:ext cx="39518" cy="3086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142" extrusionOk="0">
                    <a:moveTo>
                      <a:pt x="571" y="0"/>
                    </a:moveTo>
                    <a:cubicBezTo>
                      <a:pt x="503" y="0"/>
                      <a:pt x="411" y="0"/>
                      <a:pt x="320" y="46"/>
                    </a:cubicBezTo>
                    <a:cubicBezTo>
                      <a:pt x="275" y="69"/>
                      <a:pt x="229" y="91"/>
                      <a:pt x="183" y="137"/>
                    </a:cubicBezTo>
                    <a:cubicBezTo>
                      <a:pt x="138" y="160"/>
                      <a:pt x="115" y="205"/>
                      <a:pt x="69" y="274"/>
                    </a:cubicBezTo>
                    <a:lnTo>
                      <a:pt x="46" y="320"/>
                    </a:lnTo>
                    <a:cubicBezTo>
                      <a:pt x="23" y="365"/>
                      <a:pt x="23" y="411"/>
                      <a:pt x="1" y="457"/>
                    </a:cubicBezTo>
                    <a:cubicBezTo>
                      <a:pt x="1" y="479"/>
                      <a:pt x="1" y="525"/>
                      <a:pt x="1" y="594"/>
                    </a:cubicBezTo>
                    <a:cubicBezTo>
                      <a:pt x="23" y="730"/>
                      <a:pt x="115" y="867"/>
                      <a:pt x="183" y="936"/>
                    </a:cubicBezTo>
                    <a:cubicBezTo>
                      <a:pt x="275" y="1004"/>
                      <a:pt x="366" y="1073"/>
                      <a:pt x="480" y="1118"/>
                    </a:cubicBezTo>
                    <a:cubicBezTo>
                      <a:pt x="548" y="1141"/>
                      <a:pt x="617" y="1141"/>
                      <a:pt x="708" y="1141"/>
                    </a:cubicBezTo>
                    <a:lnTo>
                      <a:pt x="777" y="1141"/>
                    </a:lnTo>
                    <a:cubicBezTo>
                      <a:pt x="822" y="1141"/>
                      <a:pt x="891" y="1118"/>
                      <a:pt x="959" y="1096"/>
                    </a:cubicBezTo>
                    <a:cubicBezTo>
                      <a:pt x="1005" y="1096"/>
                      <a:pt x="1051" y="1073"/>
                      <a:pt x="1119" y="1050"/>
                    </a:cubicBezTo>
                    <a:cubicBezTo>
                      <a:pt x="1188" y="1004"/>
                      <a:pt x="1256" y="959"/>
                      <a:pt x="1302" y="913"/>
                    </a:cubicBezTo>
                    <a:cubicBezTo>
                      <a:pt x="1347" y="867"/>
                      <a:pt x="1393" y="799"/>
                      <a:pt x="1439" y="730"/>
                    </a:cubicBezTo>
                    <a:cubicBezTo>
                      <a:pt x="1461" y="685"/>
                      <a:pt x="1461" y="616"/>
                      <a:pt x="1461" y="594"/>
                    </a:cubicBezTo>
                    <a:cubicBezTo>
                      <a:pt x="1461" y="571"/>
                      <a:pt x="1461" y="525"/>
                      <a:pt x="1439" y="502"/>
                    </a:cubicBezTo>
                    <a:cubicBezTo>
                      <a:pt x="1439" y="457"/>
                      <a:pt x="1416" y="434"/>
                      <a:pt x="1393" y="411"/>
                    </a:cubicBezTo>
                    <a:cubicBezTo>
                      <a:pt x="1279" y="183"/>
                      <a:pt x="1028" y="46"/>
                      <a:pt x="663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12" name="Google Shape;712;p19"/>
              <p:cNvSpPr/>
              <p:nvPr/>
            </p:nvSpPr>
            <p:spPr>
              <a:xfrm>
                <a:off x="1192779" y="499665"/>
                <a:ext cx="60466" cy="602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2230" extrusionOk="0">
                    <a:moveTo>
                      <a:pt x="1164" y="343"/>
                    </a:moveTo>
                    <a:cubicBezTo>
                      <a:pt x="1233" y="343"/>
                      <a:pt x="1301" y="366"/>
                      <a:pt x="1370" y="366"/>
                    </a:cubicBezTo>
                    <a:cubicBezTo>
                      <a:pt x="1415" y="412"/>
                      <a:pt x="1484" y="434"/>
                      <a:pt x="1552" y="457"/>
                    </a:cubicBezTo>
                    <a:cubicBezTo>
                      <a:pt x="1598" y="503"/>
                      <a:pt x="1644" y="548"/>
                      <a:pt x="1712" y="594"/>
                    </a:cubicBezTo>
                    <a:cubicBezTo>
                      <a:pt x="1758" y="663"/>
                      <a:pt x="1780" y="708"/>
                      <a:pt x="1826" y="777"/>
                    </a:cubicBezTo>
                    <a:cubicBezTo>
                      <a:pt x="1849" y="822"/>
                      <a:pt x="1872" y="891"/>
                      <a:pt x="1872" y="936"/>
                    </a:cubicBezTo>
                    <a:cubicBezTo>
                      <a:pt x="1895" y="1028"/>
                      <a:pt x="1895" y="1096"/>
                      <a:pt x="1895" y="1165"/>
                    </a:cubicBezTo>
                    <a:cubicBezTo>
                      <a:pt x="1895" y="1233"/>
                      <a:pt x="1872" y="1302"/>
                      <a:pt x="1849" y="1370"/>
                    </a:cubicBezTo>
                    <a:cubicBezTo>
                      <a:pt x="1826" y="1439"/>
                      <a:pt x="1803" y="1484"/>
                      <a:pt x="1758" y="1553"/>
                    </a:cubicBezTo>
                    <a:cubicBezTo>
                      <a:pt x="1735" y="1621"/>
                      <a:pt x="1689" y="1667"/>
                      <a:pt x="1621" y="1713"/>
                    </a:cubicBezTo>
                    <a:cubicBezTo>
                      <a:pt x="1575" y="1758"/>
                      <a:pt x="1507" y="1804"/>
                      <a:pt x="1461" y="1827"/>
                    </a:cubicBezTo>
                    <a:cubicBezTo>
                      <a:pt x="1392" y="1849"/>
                      <a:pt x="1324" y="1872"/>
                      <a:pt x="1255" y="1895"/>
                    </a:cubicBezTo>
                    <a:lnTo>
                      <a:pt x="1050" y="1895"/>
                    </a:lnTo>
                    <a:cubicBezTo>
                      <a:pt x="982" y="1895"/>
                      <a:pt x="936" y="1895"/>
                      <a:pt x="867" y="1872"/>
                    </a:cubicBezTo>
                    <a:cubicBezTo>
                      <a:pt x="799" y="1849"/>
                      <a:pt x="731" y="1804"/>
                      <a:pt x="685" y="1781"/>
                    </a:cubicBezTo>
                    <a:cubicBezTo>
                      <a:pt x="616" y="1735"/>
                      <a:pt x="571" y="1690"/>
                      <a:pt x="525" y="1644"/>
                    </a:cubicBezTo>
                    <a:cubicBezTo>
                      <a:pt x="525" y="1644"/>
                      <a:pt x="525" y="1644"/>
                      <a:pt x="525" y="1621"/>
                    </a:cubicBezTo>
                    <a:lnTo>
                      <a:pt x="502" y="1621"/>
                    </a:lnTo>
                    <a:cubicBezTo>
                      <a:pt x="479" y="1576"/>
                      <a:pt x="434" y="1530"/>
                      <a:pt x="411" y="1461"/>
                    </a:cubicBezTo>
                    <a:cubicBezTo>
                      <a:pt x="388" y="1439"/>
                      <a:pt x="388" y="1439"/>
                      <a:pt x="388" y="1439"/>
                    </a:cubicBezTo>
                    <a:cubicBezTo>
                      <a:pt x="365" y="1393"/>
                      <a:pt x="365" y="1325"/>
                      <a:pt x="342" y="1279"/>
                    </a:cubicBezTo>
                    <a:cubicBezTo>
                      <a:pt x="342" y="1279"/>
                      <a:pt x="342" y="1256"/>
                      <a:pt x="342" y="1256"/>
                    </a:cubicBezTo>
                    <a:cubicBezTo>
                      <a:pt x="342" y="1256"/>
                      <a:pt x="342" y="1233"/>
                      <a:pt x="342" y="1233"/>
                    </a:cubicBezTo>
                    <a:cubicBezTo>
                      <a:pt x="342" y="1210"/>
                      <a:pt x="320" y="1165"/>
                      <a:pt x="320" y="1142"/>
                    </a:cubicBezTo>
                    <a:cubicBezTo>
                      <a:pt x="320" y="1142"/>
                      <a:pt x="320" y="1119"/>
                      <a:pt x="320" y="1119"/>
                    </a:cubicBezTo>
                    <a:cubicBezTo>
                      <a:pt x="320" y="1096"/>
                      <a:pt x="320" y="1096"/>
                      <a:pt x="320" y="1073"/>
                    </a:cubicBezTo>
                    <a:cubicBezTo>
                      <a:pt x="342" y="1005"/>
                      <a:pt x="342" y="936"/>
                      <a:pt x="365" y="891"/>
                    </a:cubicBezTo>
                    <a:cubicBezTo>
                      <a:pt x="388" y="822"/>
                      <a:pt x="411" y="754"/>
                      <a:pt x="457" y="685"/>
                    </a:cubicBezTo>
                    <a:cubicBezTo>
                      <a:pt x="502" y="640"/>
                      <a:pt x="525" y="594"/>
                      <a:pt x="571" y="548"/>
                    </a:cubicBezTo>
                    <a:cubicBezTo>
                      <a:pt x="639" y="503"/>
                      <a:pt x="708" y="457"/>
                      <a:pt x="753" y="412"/>
                    </a:cubicBezTo>
                    <a:cubicBezTo>
                      <a:pt x="822" y="389"/>
                      <a:pt x="890" y="366"/>
                      <a:pt x="959" y="343"/>
                    </a:cubicBezTo>
                    <a:close/>
                    <a:moveTo>
                      <a:pt x="1096" y="1"/>
                    </a:moveTo>
                    <a:cubicBezTo>
                      <a:pt x="1073" y="1"/>
                      <a:pt x="1050" y="1"/>
                      <a:pt x="1050" y="23"/>
                    </a:cubicBezTo>
                    <a:cubicBezTo>
                      <a:pt x="959" y="23"/>
                      <a:pt x="867" y="46"/>
                      <a:pt x="776" y="69"/>
                    </a:cubicBezTo>
                    <a:cubicBezTo>
                      <a:pt x="685" y="92"/>
                      <a:pt x="594" y="138"/>
                      <a:pt x="525" y="183"/>
                    </a:cubicBezTo>
                    <a:cubicBezTo>
                      <a:pt x="434" y="229"/>
                      <a:pt x="388" y="297"/>
                      <a:pt x="320" y="343"/>
                    </a:cubicBezTo>
                    <a:cubicBezTo>
                      <a:pt x="251" y="412"/>
                      <a:pt x="206" y="480"/>
                      <a:pt x="160" y="571"/>
                    </a:cubicBezTo>
                    <a:cubicBezTo>
                      <a:pt x="91" y="640"/>
                      <a:pt x="69" y="731"/>
                      <a:pt x="46" y="822"/>
                    </a:cubicBezTo>
                    <a:cubicBezTo>
                      <a:pt x="46" y="845"/>
                      <a:pt x="23" y="868"/>
                      <a:pt x="23" y="868"/>
                    </a:cubicBezTo>
                    <a:cubicBezTo>
                      <a:pt x="23" y="936"/>
                      <a:pt x="0" y="1005"/>
                      <a:pt x="0" y="1051"/>
                    </a:cubicBezTo>
                    <a:cubicBezTo>
                      <a:pt x="0" y="1119"/>
                      <a:pt x="0" y="1165"/>
                      <a:pt x="0" y="1210"/>
                    </a:cubicBezTo>
                    <a:cubicBezTo>
                      <a:pt x="0" y="1233"/>
                      <a:pt x="0" y="1233"/>
                      <a:pt x="0" y="1233"/>
                    </a:cubicBezTo>
                    <a:cubicBezTo>
                      <a:pt x="0" y="1279"/>
                      <a:pt x="23" y="1325"/>
                      <a:pt x="23" y="1370"/>
                    </a:cubicBezTo>
                    <a:cubicBezTo>
                      <a:pt x="46" y="1416"/>
                      <a:pt x="69" y="1484"/>
                      <a:pt x="91" y="1553"/>
                    </a:cubicBezTo>
                    <a:cubicBezTo>
                      <a:pt x="114" y="1621"/>
                      <a:pt x="160" y="1713"/>
                      <a:pt x="206" y="1781"/>
                    </a:cubicBezTo>
                    <a:cubicBezTo>
                      <a:pt x="228" y="1804"/>
                      <a:pt x="251" y="1827"/>
                      <a:pt x="274" y="1849"/>
                    </a:cubicBezTo>
                    <a:cubicBezTo>
                      <a:pt x="297" y="1872"/>
                      <a:pt x="297" y="1872"/>
                      <a:pt x="297" y="1895"/>
                    </a:cubicBezTo>
                    <a:cubicBezTo>
                      <a:pt x="320" y="1918"/>
                      <a:pt x="342" y="1941"/>
                      <a:pt x="388" y="1964"/>
                    </a:cubicBezTo>
                    <a:lnTo>
                      <a:pt x="411" y="1964"/>
                    </a:lnTo>
                    <a:cubicBezTo>
                      <a:pt x="502" y="2078"/>
                      <a:pt x="639" y="2146"/>
                      <a:pt x="776" y="2192"/>
                    </a:cubicBezTo>
                    <a:cubicBezTo>
                      <a:pt x="883" y="2219"/>
                      <a:pt x="990" y="2230"/>
                      <a:pt x="1097" y="2230"/>
                    </a:cubicBezTo>
                    <a:cubicBezTo>
                      <a:pt x="1173" y="2230"/>
                      <a:pt x="1248" y="2224"/>
                      <a:pt x="1324" y="2215"/>
                    </a:cubicBezTo>
                    <a:cubicBezTo>
                      <a:pt x="1529" y="2169"/>
                      <a:pt x="1712" y="2078"/>
                      <a:pt x="1849" y="1941"/>
                    </a:cubicBezTo>
                    <a:cubicBezTo>
                      <a:pt x="2009" y="1804"/>
                      <a:pt x="2123" y="1644"/>
                      <a:pt x="2169" y="1461"/>
                    </a:cubicBezTo>
                    <a:cubicBezTo>
                      <a:pt x="2191" y="1370"/>
                      <a:pt x="2214" y="1302"/>
                      <a:pt x="2214" y="1210"/>
                    </a:cubicBezTo>
                    <a:cubicBezTo>
                      <a:pt x="2237" y="1119"/>
                      <a:pt x="2214" y="1005"/>
                      <a:pt x="2191" y="891"/>
                    </a:cubicBezTo>
                    <a:cubicBezTo>
                      <a:pt x="2169" y="731"/>
                      <a:pt x="2100" y="571"/>
                      <a:pt x="1986" y="434"/>
                    </a:cubicBezTo>
                    <a:cubicBezTo>
                      <a:pt x="1872" y="297"/>
                      <a:pt x="1735" y="183"/>
                      <a:pt x="1575" y="115"/>
                    </a:cubicBezTo>
                    <a:cubicBezTo>
                      <a:pt x="1415" y="46"/>
                      <a:pt x="1255" y="1"/>
                      <a:pt x="1096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13" name="Google Shape;713;p19"/>
              <p:cNvSpPr/>
              <p:nvPr/>
            </p:nvSpPr>
            <p:spPr>
              <a:xfrm>
                <a:off x="1237811" y="389220"/>
                <a:ext cx="48762" cy="39788"/>
              </a:xfrm>
              <a:custGeom>
                <a:avLst/>
                <a:gdLst/>
                <a:ahLst/>
                <a:cxnLst/>
                <a:rect l="l" t="t" r="r" b="b"/>
                <a:pathLst>
                  <a:path w="1804" h="1472" extrusionOk="0">
                    <a:moveTo>
                      <a:pt x="913" y="320"/>
                    </a:moveTo>
                    <a:cubicBezTo>
                      <a:pt x="982" y="343"/>
                      <a:pt x="1027" y="343"/>
                      <a:pt x="1096" y="366"/>
                    </a:cubicBezTo>
                    <a:cubicBezTo>
                      <a:pt x="1164" y="389"/>
                      <a:pt x="1210" y="412"/>
                      <a:pt x="1279" y="435"/>
                    </a:cubicBezTo>
                    <a:cubicBezTo>
                      <a:pt x="1324" y="480"/>
                      <a:pt x="1347" y="503"/>
                      <a:pt x="1393" y="549"/>
                    </a:cubicBezTo>
                    <a:cubicBezTo>
                      <a:pt x="1416" y="572"/>
                      <a:pt x="1438" y="594"/>
                      <a:pt x="1461" y="640"/>
                    </a:cubicBezTo>
                    <a:cubicBezTo>
                      <a:pt x="1461" y="663"/>
                      <a:pt x="1484" y="686"/>
                      <a:pt x="1484" y="731"/>
                    </a:cubicBezTo>
                    <a:cubicBezTo>
                      <a:pt x="1484" y="754"/>
                      <a:pt x="1484" y="800"/>
                      <a:pt x="1484" y="845"/>
                    </a:cubicBezTo>
                    <a:cubicBezTo>
                      <a:pt x="1461" y="891"/>
                      <a:pt x="1438" y="914"/>
                      <a:pt x="1438" y="937"/>
                    </a:cubicBezTo>
                    <a:cubicBezTo>
                      <a:pt x="1416" y="960"/>
                      <a:pt x="1393" y="982"/>
                      <a:pt x="1370" y="1005"/>
                    </a:cubicBezTo>
                    <a:cubicBezTo>
                      <a:pt x="1324" y="1028"/>
                      <a:pt x="1301" y="1051"/>
                      <a:pt x="1256" y="1074"/>
                    </a:cubicBezTo>
                    <a:cubicBezTo>
                      <a:pt x="1210" y="1097"/>
                      <a:pt x="1164" y="1119"/>
                      <a:pt x="1096" y="1142"/>
                    </a:cubicBezTo>
                    <a:lnTo>
                      <a:pt x="913" y="1142"/>
                    </a:lnTo>
                    <a:cubicBezTo>
                      <a:pt x="845" y="1142"/>
                      <a:pt x="776" y="1119"/>
                      <a:pt x="708" y="1097"/>
                    </a:cubicBezTo>
                    <a:cubicBezTo>
                      <a:pt x="662" y="1074"/>
                      <a:pt x="594" y="1051"/>
                      <a:pt x="548" y="1028"/>
                    </a:cubicBezTo>
                    <a:cubicBezTo>
                      <a:pt x="503" y="1005"/>
                      <a:pt x="457" y="960"/>
                      <a:pt x="434" y="937"/>
                    </a:cubicBezTo>
                    <a:lnTo>
                      <a:pt x="411" y="914"/>
                    </a:lnTo>
                    <a:cubicBezTo>
                      <a:pt x="388" y="891"/>
                      <a:pt x="388" y="868"/>
                      <a:pt x="366" y="823"/>
                    </a:cubicBezTo>
                    <a:cubicBezTo>
                      <a:pt x="366" y="800"/>
                      <a:pt x="343" y="777"/>
                      <a:pt x="343" y="754"/>
                    </a:cubicBezTo>
                    <a:cubicBezTo>
                      <a:pt x="343" y="731"/>
                      <a:pt x="343" y="709"/>
                      <a:pt x="343" y="686"/>
                    </a:cubicBezTo>
                    <a:cubicBezTo>
                      <a:pt x="343" y="663"/>
                      <a:pt x="343" y="640"/>
                      <a:pt x="343" y="617"/>
                    </a:cubicBezTo>
                    <a:cubicBezTo>
                      <a:pt x="343" y="617"/>
                      <a:pt x="366" y="617"/>
                      <a:pt x="366" y="594"/>
                    </a:cubicBezTo>
                    <a:cubicBezTo>
                      <a:pt x="366" y="594"/>
                      <a:pt x="366" y="594"/>
                      <a:pt x="366" y="572"/>
                    </a:cubicBezTo>
                    <a:cubicBezTo>
                      <a:pt x="366" y="572"/>
                      <a:pt x="388" y="549"/>
                      <a:pt x="388" y="549"/>
                    </a:cubicBezTo>
                    <a:cubicBezTo>
                      <a:pt x="411" y="526"/>
                      <a:pt x="434" y="480"/>
                      <a:pt x="457" y="457"/>
                    </a:cubicBezTo>
                    <a:cubicBezTo>
                      <a:pt x="503" y="435"/>
                      <a:pt x="525" y="412"/>
                      <a:pt x="571" y="389"/>
                    </a:cubicBezTo>
                    <a:cubicBezTo>
                      <a:pt x="617" y="366"/>
                      <a:pt x="662" y="366"/>
                      <a:pt x="708" y="343"/>
                    </a:cubicBezTo>
                    <a:cubicBezTo>
                      <a:pt x="776" y="343"/>
                      <a:pt x="845" y="320"/>
                      <a:pt x="913" y="320"/>
                    </a:cubicBezTo>
                    <a:close/>
                    <a:moveTo>
                      <a:pt x="868" y="1"/>
                    </a:moveTo>
                    <a:cubicBezTo>
                      <a:pt x="731" y="1"/>
                      <a:pt x="594" y="24"/>
                      <a:pt x="457" y="92"/>
                    </a:cubicBezTo>
                    <a:cubicBezTo>
                      <a:pt x="366" y="115"/>
                      <a:pt x="274" y="184"/>
                      <a:pt x="206" y="252"/>
                    </a:cubicBezTo>
                    <a:cubicBezTo>
                      <a:pt x="206" y="252"/>
                      <a:pt x="183" y="275"/>
                      <a:pt x="183" y="275"/>
                    </a:cubicBezTo>
                    <a:cubicBezTo>
                      <a:pt x="183" y="275"/>
                      <a:pt x="160" y="298"/>
                      <a:pt x="160" y="298"/>
                    </a:cubicBezTo>
                    <a:cubicBezTo>
                      <a:pt x="137" y="343"/>
                      <a:pt x="114" y="389"/>
                      <a:pt x="92" y="412"/>
                    </a:cubicBezTo>
                    <a:cubicBezTo>
                      <a:pt x="92" y="435"/>
                      <a:pt x="69" y="435"/>
                      <a:pt x="69" y="435"/>
                    </a:cubicBezTo>
                    <a:cubicBezTo>
                      <a:pt x="46" y="480"/>
                      <a:pt x="46" y="526"/>
                      <a:pt x="23" y="572"/>
                    </a:cubicBezTo>
                    <a:cubicBezTo>
                      <a:pt x="23" y="594"/>
                      <a:pt x="23" y="594"/>
                      <a:pt x="23" y="617"/>
                    </a:cubicBezTo>
                    <a:cubicBezTo>
                      <a:pt x="0" y="731"/>
                      <a:pt x="23" y="845"/>
                      <a:pt x="69" y="960"/>
                    </a:cubicBezTo>
                    <a:cubicBezTo>
                      <a:pt x="92" y="1005"/>
                      <a:pt x="114" y="1028"/>
                      <a:pt x="137" y="1074"/>
                    </a:cubicBezTo>
                    <a:cubicBezTo>
                      <a:pt x="160" y="1119"/>
                      <a:pt x="206" y="1165"/>
                      <a:pt x="251" y="1211"/>
                    </a:cubicBezTo>
                    <a:cubicBezTo>
                      <a:pt x="297" y="1233"/>
                      <a:pt x="320" y="1279"/>
                      <a:pt x="366" y="1302"/>
                    </a:cubicBezTo>
                    <a:cubicBezTo>
                      <a:pt x="388" y="1325"/>
                      <a:pt x="411" y="1325"/>
                      <a:pt x="457" y="1348"/>
                    </a:cubicBezTo>
                    <a:cubicBezTo>
                      <a:pt x="457" y="1348"/>
                      <a:pt x="457" y="1348"/>
                      <a:pt x="480" y="1370"/>
                    </a:cubicBezTo>
                    <a:lnTo>
                      <a:pt x="503" y="1370"/>
                    </a:lnTo>
                    <a:cubicBezTo>
                      <a:pt x="548" y="1393"/>
                      <a:pt x="617" y="1416"/>
                      <a:pt x="662" y="1439"/>
                    </a:cubicBezTo>
                    <a:cubicBezTo>
                      <a:pt x="743" y="1455"/>
                      <a:pt x="835" y="1471"/>
                      <a:pt x="922" y="1471"/>
                    </a:cubicBezTo>
                    <a:cubicBezTo>
                      <a:pt x="959" y="1471"/>
                      <a:pt x="994" y="1468"/>
                      <a:pt x="1027" y="1462"/>
                    </a:cubicBezTo>
                    <a:cubicBezTo>
                      <a:pt x="1187" y="1462"/>
                      <a:pt x="1324" y="1416"/>
                      <a:pt x="1461" y="1348"/>
                    </a:cubicBezTo>
                    <a:cubicBezTo>
                      <a:pt x="1507" y="1302"/>
                      <a:pt x="1552" y="1279"/>
                      <a:pt x="1598" y="1233"/>
                    </a:cubicBezTo>
                    <a:cubicBezTo>
                      <a:pt x="1621" y="1211"/>
                      <a:pt x="1644" y="1188"/>
                      <a:pt x="1667" y="1165"/>
                    </a:cubicBezTo>
                    <a:cubicBezTo>
                      <a:pt x="1689" y="1142"/>
                      <a:pt x="1712" y="1097"/>
                      <a:pt x="1735" y="1051"/>
                    </a:cubicBezTo>
                    <a:cubicBezTo>
                      <a:pt x="1758" y="1005"/>
                      <a:pt x="1781" y="960"/>
                      <a:pt x="1804" y="891"/>
                    </a:cubicBezTo>
                    <a:cubicBezTo>
                      <a:pt x="1804" y="868"/>
                      <a:pt x="1804" y="845"/>
                      <a:pt x="1804" y="823"/>
                    </a:cubicBezTo>
                    <a:cubicBezTo>
                      <a:pt x="1804" y="754"/>
                      <a:pt x="1804" y="709"/>
                      <a:pt x="1804" y="663"/>
                    </a:cubicBezTo>
                    <a:cubicBezTo>
                      <a:pt x="1781" y="594"/>
                      <a:pt x="1758" y="526"/>
                      <a:pt x="1735" y="480"/>
                    </a:cubicBezTo>
                    <a:cubicBezTo>
                      <a:pt x="1689" y="389"/>
                      <a:pt x="1644" y="343"/>
                      <a:pt x="1598" y="275"/>
                    </a:cubicBezTo>
                    <a:cubicBezTo>
                      <a:pt x="1552" y="229"/>
                      <a:pt x="1484" y="184"/>
                      <a:pt x="1438" y="161"/>
                    </a:cubicBezTo>
                    <a:cubicBezTo>
                      <a:pt x="1370" y="115"/>
                      <a:pt x="1301" y="92"/>
                      <a:pt x="1210" y="69"/>
                    </a:cubicBezTo>
                    <a:cubicBezTo>
                      <a:pt x="1096" y="24"/>
                      <a:pt x="982" y="1"/>
                      <a:pt x="868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14" name="Google Shape;714;p19"/>
              <p:cNvSpPr/>
              <p:nvPr/>
            </p:nvSpPr>
            <p:spPr>
              <a:xfrm>
                <a:off x="1403775" y="547184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715" name="Google Shape;715;p19"/>
            <p:cNvSpPr/>
            <p:nvPr/>
          </p:nvSpPr>
          <p:spPr>
            <a:xfrm flipH="1">
              <a:off x="8244270" y="772021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rgbClr val="E8C0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6" name="Google Shape;716;p19"/>
            <p:cNvSpPr/>
            <p:nvPr/>
          </p:nvSpPr>
          <p:spPr>
            <a:xfrm rot="-2283040" flipH="1">
              <a:off x="7342042" y="731018"/>
              <a:ext cx="54330" cy="76521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7" name="Google Shape;717;p19"/>
            <p:cNvSpPr/>
            <p:nvPr/>
          </p:nvSpPr>
          <p:spPr>
            <a:xfrm flipH="1">
              <a:off x="4343852" y="19319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8" name="Google Shape;718;p19"/>
            <p:cNvSpPr/>
            <p:nvPr/>
          </p:nvSpPr>
          <p:spPr>
            <a:xfrm flipH="1">
              <a:off x="5624815" y="55481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719" name="Google Shape;719;p19"/>
            <p:cNvGrpSpPr/>
            <p:nvPr/>
          </p:nvGrpSpPr>
          <p:grpSpPr>
            <a:xfrm rot="-3959737" flipH="1">
              <a:off x="8997237" y="484561"/>
              <a:ext cx="275188" cy="229968"/>
              <a:chOff x="1192779" y="389220"/>
              <a:chExt cx="275192" cy="229971"/>
            </a:xfrm>
          </p:grpSpPr>
          <p:sp>
            <p:nvSpPr>
              <p:cNvPr id="720" name="Google Shape;720;p19"/>
              <p:cNvSpPr/>
              <p:nvPr/>
            </p:nvSpPr>
            <p:spPr>
              <a:xfrm>
                <a:off x="1406857" y="549643"/>
                <a:ext cx="58033" cy="65413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21" name="Google Shape;721;p19"/>
              <p:cNvSpPr/>
              <p:nvPr/>
            </p:nvSpPr>
            <p:spPr>
              <a:xfrm>
                <a:off x="1197699" y="502746"/>
                <a:ext cx="50627" cy="50627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873" extrusionOk="0">
                    <a:moveTo>
                      <a:pt x="914" y="1"/>
                    </a:moveTo>
                    <a:cubicBezTo>
                      <a:pt x="845" y="1"/>
                      <a:pt x="754" y="24"/>
                      <a:pt x="685" y="46"/>
                    </a:cubicBezTo>
                    <a:cubicBezTo>
                      <a:pt x="640" y="46"/>
                      <a:pt x="571" y="69"/>
                      <a:pt x="503" y="115"/>
                    </a:cubicBezTo>
                    <a:cubicBezTo>
                      <a:pt x="480" y="138"/>
                      <a:pt x="457" y="138"/>
                      <a:pt x="457" y="161"/>
                    </a:cubicBezTo>
                    <a:cubicBezTo>
                      <a:pt x="434" y="183"/>
                      <a:pt x="412" y="206"/>
                      <a:pt x="389" y="206"/>
                    </a:cubicBezTo>
                    <a:cubicBezTo>
                      <a:pt x="366" y="229"/>
                      <a:pt x="366" y="229"/>
                      <a:pt x="343" y="252"/>
                    </a:cubicBezTo>
                    <a:cubicBezTo>
                      <a:pt x="275" y="298"/>
                      <a:pt x="229" y="343"/>
                      <a:pt x="206" y="412"/>
                    </a:cubicBezTo>
                    <a:cubicBezTo>
                      <a:pt x="115" y="480"/>
                      <a:pt x="69" y="594"/>
                      <a:pt x="46" y="686"/>
                    </a:cubicBezTo>
                    <a:cubicBezTo>
                      <a:pt x="24" y="754"/>
                      <a:pt x="24" y="822"/>
                      <a:pt x="24" y="891"/>
                    </a:cubicBezTo>
                    <a:cubicBezTo>
                      <a:pt x="24" y="1005"/>
                      <a:pt x="1" y="1119"/>
                      <a:pt x="46" y="1233"/>
                    </a:cubicBezTo>
                    <a:cubicBezTo>
                      <a:pt x="115" y="1416"/>
                      <a:pt x="229" y="1576"/>
                      <a:pt x="389" y="1713"/>
                    </a:cubicBezTo>
                    <a:cubicBezTo>
                      <a:pt x="480" y="1758"/>
                      <a:pt x="594" y="1827"/>
                      <a:pt x="708" y="1850"/>
                    </a:cubicBezTo>
                    <a:cubicBezTo>
                      <a:pt x="822" y="1872"/>
                      <a:pt x="914" y="1872"/>
                      <a:pt x="1005" y="1872"/>
                    </a:cubicBezTo>
                    <a:cubicBezTo>
                      <a:pt x="1051" y="1872"/>
                      <a:pt x="1096" y="1850"/>
                      <a:pt x="1142" y="1850"/>
                    </a:cubicBezTo>
                    <a:cubicBezTo>
                      <a:pt x="1210" y="1827"/>
                      <a:pt x="1256" y="1827"/>
                      <a:pt x="1279" y="1804"/>
                    </a:cubicBezTo>
                    <a:cubicBezTo>
                      <a:pt x="1416" y="1758"/>
                      <a:pt x="1553" y="1713"/>
                      <a:pt x="1644" y="1599"/>
                    </a:cubicBezTo>
                    <a:cubicBezTo>
                      <a:pt x="1667" y="1576"/>
                      <a:pt x="1690" y="1530"/>
                      <a:pt x="1735" y="1484"/>
                    </a:cubicBezTo>
                    <a:cubicBezTo>
                      <a:pt x="1758" y="1416"/>
                      <a:pt x="1781" y="1370"/>
                      <a:pt x="1804" y="1302"/>
                    </a:cubicBezTo>
                    <a:cubicBezTo>
                      <a:pt x="1827" y="1233"/>
                      <a:pt x="1827" y="1188"/>
                      <a:pt x="1850" y="1165"/>
                    </a:cubicBezTo>
                    <a:cubicBezTo>
                      <a:pt x="1872" y="1074"/>
                      <a:pt x="1850" y="982"/>
                      <a:pt x="1827" y="891"/>
                    </a:cubicBezTo>
                    <a:cubicBezTo>
                      <a:pt x="1804" y="777"/>
                      <a:pt x="1758" y="708"/>
                      <a:pt x="1713" y="617"/>
                    </a:cubicBezTo>
                    <a:cubicBezTo>
                      <a:pt x="1667" y="549"/>
                      <a:pt x="1598" y="480"/>
                      <a:pt x="1530" y="412"/>
                    </a:cubicBezTo>
                    <a:cubicBezTo>
                      <a:pt x="1484" y="366"/>
                      <a:pt x="1439" y="343"/>
                      <a:pt x="1370" y="298"/>
                    </a:cubicBezTo>
                    <a:cubicBezTo>
                      <a:pt x="1370" y="275"/>
                      <a:pt x="1370" y="252"/>
                      <a:pt x="1347" y="229"/>
                    </a:cubicBezTo>
                    <a:cubicBezTo>
                      <a:pt x="1302" y="161"/>
                      <a:pt x="1279" y="138"/>
                      <a:pt x="1233" y="115"/>
                    </a:cubicBezTo>
                    <a:cubicBezTo>
                      <a:pt x="1165" y="46"/>
                      <a:pt x="1073" y="24"/>
                      <a:pt x="982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22" name="Google Shape;722;p19"/>
              <p:cNvSpPr/>
              <p:nvPr/>
            </p:nvSpPr>
            <p:spPr>
              <a:xfrm>
                <a:off x="1243974" y="392329"/>
                <a:ext cx="39518" cy="3086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142" extrusionOk="0">
                    <a:moveTo>
                      <a:pt x="571" y="0"/>
                    </a:moveTo>
                    <a:cubicBezTo>
                      <a:pt x="503" y="0"/>
                      <a:pt x="411" y="0"/>
                      <a:pt x="320" y="46"/>
                    </a:cubicBezTo>
                    <a:cubicBezTo>
                      <a:pt x="275" y="69"/>
                      <a:pt x="229" y="91"/>
                      <a:pt x="183" y="137"/>
                    </a:cubicBezTo>
                    <a:cubicBezTo>
                      <a:pt x="138" y="160"/>
                      <a:pt x="115" y="205"/>
                      <a:pt x="69" y="274"/>
                    </a:cubicBezTo>
                    <a:lnTo>
                      <a:pt x="46" y="320"/>
                    </a:lnTo>
                    <a:cubicBezTo>
                      <a:pt x="23" y="365"/>
                      <a:pt x="23" y="411"/>
                      <a:pt x="1" y="457"/>
                    </a:cubicBezTo>
                    <a:cubicBezTo>
                      <a:pt x="1" y="479"/>
                      <a:pt x="1" y="525"/>
                      <a:pt x="1" y="594"/>
                    </a:cubicBezTo>
                    <a:cubicBezTo>
                      <a:pt x="23" y="730"/>
                      <a:pt x="115" y="867"/>
                      <a:pt x="183" y="936"/>
                    </a:cubicBezTo>
                    <a:cubicBezTo>
                      <a:pt x="275" y="1004"/>
                      <a:pt x="366" y="1073"/>
                      <a:pt x="480" y="1118"/>
                    </a:cubicBezTo>
                    <a:cubicBezTo>
                      <a:pt x="548" y="1141"/>
                      <a:pt x="617" y="1141"/>
                      <a:pt x="708" y="1141"/>
                    </a:cubicBezTo>
                    <a:lnTo>
                      <a:pt x="777" y="1141"/>
                    </a:lnTo>
                    <a:cubicBezTo>
                      <a:pt x="822" y="1141"/>
                      <a:pt x="891" y="1118"/>
                      <a:pt x="959" y="1096"/>
                    </a:cubicBezTo>
                    <a:cubicBezTo>
                      <a:pt x="1005" y="1096"/>
                      <a:pt x="1051" y="1073"/>
                      <a:pt x="1119" y="1050"/>
                    </a:cubicBezTo>
                    <a:cubicBezTo>
                      <a:pt x="1188" y="1004"/>
                      <a:pt x="1256" y="959"/>
                      <a:pt x="1302" y="913"/>
                    </a:cubicBezTo>
                    <a:cubicBezTo>
                      <a:pt x="1347" y="867"/>
                      <a:pt x="1393" y="799"/>
                      <a:pt x="1439" y="730"/>
                    </a:cubicBezTo>
                    <a:cubicBezTo>
                      <a:pt x="1461" y="685"/>
                      <a:pt x="1461" y="616"/>
                      <a:pt x="1461" y="594"/>
                    </a:cubicBezTo>
                    <a:cubicBezTo>
                      <a:pt x="1461" y="571"/>
                      <a:pt x="1461" y="525"/>
                      <a:pt x="1439" y="502"/>
                    </a:cubicBezTo>
                    <a:cubicBezTo>
                      <a:pt x="1439" y="457"/>
                      <a:pt x="1416" y="434"/>
                      <a:pt x="1393" y="411"/>
                    </a:cubicBezTo>
                    <a:cubicBezTo>
                      <a:pt x="1279" y="183"/>
                      <a:pt x="1028" y="46"/>
                      <a:pt x="663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23" name="Google Shape;723;p19"/>
              <p:cNvSpPr/>
              <p:nvPr/>
            </p:nvSpPr>
            <p:spPr>
              <a:xfrm>
                <a:off x="1192779" y="499665"/>
                <a:ext cx="60466" cy="602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2230" extrusionOk="0">
                    <a:moveTo>
                      <a:pt x="1164" y="343"/>
                    </a:moveTo>
                    <a:cubicBezTo>
                      <a:pt x="1233" y="343"/>
                      <a:pt x="1301" y="366"/>
                      <a:pt x="1370" y="366"/>
                    </a:cubicBezTo>
                    <a:cubicBezTo>
                      <a:pt x="1415" y="412"/>
                      <a:pt x="1484" y="434"/>
                      <a:pt x="1552" y="457"/>
                    </a:cubicBezTo>
                    <a:cubicBezTo>
                      <a:pt x="1598" y="503"/>
                      <a:pt x="1644" y="548"/>
                      <a:pt x="1712" y="594"/>
                    </a:cubicBezTo>
                    <a:cubicBezTo>
                      <a:pt x="1758" y="663"/>
                      <a:pt x="1780" y="708"/>
                      <a:pt x="1826" y="777"/>
                    </a:cubicBezTo>
                    <a:cubicBezTo>
                      <a:pt x="1849" y="822"/>
                      <a:pt x="1872" y="891"/>
                      <a:pt x="1872" y="936"/>
                    </a:cubicBezTo>
                    <a:cubicBezTo>
                      <a:pt x="1895" y="1028"/>
                      <a:pt x="1895" y="1096"/>
                      <a:pt x="1895" y="1165"/>
                    </a:cubicBezTo>
                    <a:cubicBezTo>
                      <a:pt x="1895" y="1233"/>
                      <a:pt x="1872" y="1302"/>
                      <a:pt x="1849" y="1370"/>
                    </a:cubicBezTo>
                    <a:cubicBezTo>
                      <a:pt x="1826" y="1439"/>
                      <a:pt x="1803" y="1484"/>
                      <a:pt x="1758" y="1553"/>
                    </a:cubicBezTo>
                    <a:cubicBezTo>
                      <a:pt x="1735" y="1621"/>
                      <a:pt x="1689" y="1667"/>
                      <a:pt x="1621" y="1713"/>
                    </a:cubicBezTo>
                    <a:cubicBezTo>
                      <a:pt x="1575" y="1758"/>
                      <a:pt x="1507" y="1804"/>
                      <a:pt x="1461" y="1827"/>
                    </a:cubicBezTo>
                    <a:cubicBezTo>
                      <a:pt x="1392" y="1849"/>
                      <a:pt x="1324" y="1872"/>
                      <a:pt x="1255" y="1895"/>
                    </a:cubicBezTo>
                    <a:lnTo>
                      <a:pt x="1050" y="1895"/>
                    </a:lnTo>
                    <a:cubicBezTo>
                      <a:pt x="982" y="1895"/>
                      <a:pt x="936" y="1895"/>
                      <a:pt x="867" y="1872"/>
                    </a:cubicBezTo>
                    <a:cubicBezTo>
                      <a:pt x="799" y="1849"/>
                      <a:pt x="731" y="1804"/>
                      <a:pt x="685" y="1781"/>
                    </a:cubicBezTo>
                    <a:cubicBezTo>
                      <a:pt x="616" y="1735"/>
                      <a:pt x="571" y="1690"/>
                      <a:pt x="525" y="1644"/>
                    </a:cubicBezTo>
                    <a:cubicBezTo>
                      <a:pt x="525" y="1644"/>
                      <a:pt x="525" y="1644"/>
                      <a:pt x="525" y="1621"/>
                    </a:cubicBezTo>
                    <a:lnTo>
                      <a:pt x="502" y="1621"/>
                    </a:lnTo>
                    <a:cubicBezTo>
                      <a:pt x="479" y="1576"/>
                      <a:pt x="434" y="1530"/>
                      <a:pt x="411" y="1461"/>
                    </a:cubicBezTo>
                    <a:cubicBezTo>
                      <a:pt x="388" y="1439"/>
                      <a:pt x="388" y="1439"/>
                      <a:pt x="388" y="1439"/>
                    </a:cubicBezTo>
                    <a:cubicBezTo>
                      <a:pt x="365" y="1393"/>
                      <a:pt x="365" y="1325"/>
                      <a:pt x="342" y="1279"/>
                    </a:cubicBezTo>
                    <a:cubicBezTo>
                      <a:pt x="342" y="1279"/>
                      <a:pt x="342" y="1256"/>
                      <a:pt x="342" y="1256"/>
                    </a:cubicBezTo>
                    <a:cubicBezTo>
                      <a:pt x="342" y="1256"/>
                      <a:pt x="342" y="1233"/>
                      <a:pt x="342" y="1233"/>
                    </a:cubicBezTo>
                    <a:cubicBezTo>
                      <a:pt x="342" y="1210"/>
                      <a:pt x="320" y="1165"/>
                      <a:pt x="320" y="1142"/>
                    </a:cubicBezTo>
                    <a:cubicBezTo>
                      <a:pt x="320" y="1142"/>
                      <a:pt x="320" y="1119"/>
                      <a:pt x="320" y="1119"/>
                    </a:cubicBezTo>
                    <a:cubicBezTo>
                      <a:pt x="320" y="1096"/>
                      <a:pt x="320" y="1096"/>
                      <a:pt x="320" y="1073"/>
                    </a:cubicBezTo>
                    <a:cubicBezTo>
                      <a:pt x="342" y="1005"/>
                      <a:pt x="342" y="936"/>
                      <a:pt x="365" y="891"/>
                    </a:cubicBezTo>
                    <a:cubicBezTo>
                      <a:pt x="388" y="822"/>
                      <a:pt x="411" y="754"/>
                      <a:pt x="457" y="685"/>
                    </a:cubicBezTo>
                    <a:cubicBezTo>
                      <a:pt x="502" y="640"/>
                      <a:pt x="525" y="594"/>
                      <a:pt x="571" y="548"/>
                    </a:cubicBezTo>
                    <a:cubicBezTo>
                      <a:pt x="639" y="503"/>
                      <a:pt x="708" y="457"/>
                      <a:pt x="753" y="412"/>
                    </a:cubicBezTo>
                    <a:cubicBezTo>
                      <a:pt x="822" y="389"/>
                      <a:pt x="890" y="366"/>
                      <a:pt x="959" y="343"/>
                    </a:cubicBezTo>
                    <a:close/>
                    <a:moveTo>
                      <a:pt x="1096" y="1"/>
                    </a:moveTo>
                    <a:cubicBezTo>
                      <a:pt x="1073" y="1"/>
                      <a:pt x="1050" y="1"/>
                      <a:pt x="1050" y="23"/>
                    </a:cubicBezTo>
                    <a:cubicBezTo>
                      <a:pt x="959" y="23"/>
                      <a:pt x="867" y="46"/>
                      <a:pt x="776" y="69"/>
                    </a:cubicBezTo>
                    <a:cubicBezTo>
                      <a:pt x="685" y="92"/>
                      <a:pt x="594" y="138"/>
                      <a:pt x="525" y="183"/>
                    </a:cubicBezTo>
                    <a:cubicBezTo>
                      <a:pt x="434" y="229"/>
                      <a:pt x="388" y="297"/>
                      <a:pt x="320" y="343"/>
                    </a:cubicBezTo>
                    <a:cubicBezTo>
                      <a:pt x="251" y="412"/>
                      <a:pt x="206" y="480"/>
                      <a:pt x="160" y="571"/>
                    </a:cubicBezTo>
                    <a:cubicBezTo>
                      <a:pt x="91" y="640"/>
                      <a:pt x="69" y="731"/>
                      <a:pt x="46" y="822"/>
                    </a:cubicBezTo>
                    <a:cubicBezTo>
                      <a:pt x="46" y="845"/>
                      <a:pt x="23" y="868"/>
                      <a:pt x="23" y="868"/>
                    </a:cubicBezTo>
                    <a:cubicBezTo>
                      <a:pt x="23" y="936"/>
                      <a:pt x="0" y="1005"/>
                      <a:pt x="0" y="1051"/>
                    </a:cubicBezTo>
                    <a:cubicBezTo>
                      <a:pt x="0" y="1119"/>
                      <a:pt x="0" y="1165"/>
                      <a:pt x="0" y="1210"/>
                    </a:cubicBezTo>
                    <a:cubicBezTo>
                      <a:pt x="0" y="1233"/>
                      <a:pt x="0" y="1233"/>
                      <a:pt x="0" y="1233"/>
                    </a:cubicBezTo>
                    <a:cubicBezTo>
                      <a:pt x="0" y="1279"/>
                      <a:pt x="23" y="1325"/>
                      <a:pt x="23" y="1370"/>
                    </a:cubicBezTo>
                    <a:cubicBezTo>
                      <a:pt x="46" y="1416"/>
                      <a:pt x="69" y="1484"/>
                      <a:pt x="91" y="1553"/>
                    </a:cubicBezTo>
                    <a:cubicBezTo>
                      <a:pt x="114" y="1621"/>
                      <a:pt x="160" y="1713"/>
                      <a:pt x="206" y="1781"/>
                    </a:cubicBezTo>
                    <a:cubicBezTo>
                      <a:pt x="228" y="1804"/>
                      <a:pt x="251" y="1827"/>
                      <a:pt x="274" y="1849"/>
                    </a:cubicBezTo>
                    <a:cubicBezTo>
                      <a:pt x="297" y="1872"/>
                      <a:pt x="297" y="1872"/>
                      <a:pt x="297" y="1895"/>
                    </a:cubicBezTo>
                    <a:cubicBezTo>
                      <a:pt x="320" y="1918"/>
                      <a:pt x="342" y="1941"/>
                      <a:pt x="388" y="1964"/>
                    </a:cubicBezTo>
                    <a:lnTo>
                      <a:pt x="411" y="1964"/>
                    </a:lnTo>
                    <a:cubicBezTo>
                      <a:pt x="502" y="2078"/>
                      <a:pt x="639" y="2146"/>
                      <a:pt x="776" y="2192"/>
                    </a:cubicBezTo>
                    <a:cubicBezTo>
                      <a:pt x="883" y="2219"/>
                      <a:pt x="990" y="2230"/>
                      <a:pt x="1097" y="2230"/>
                    </a:cubicBezTo>
                    <a:cubicBezTo>
                      <a:pt x="1173" y="2230"/>
                      <a:pt x="1248" y="2224"/>
                      <a:pt x="1324" y="2215"/>
                    </a:cubicBezTo>
                    <a:cubicBezTo>
                      <a:pt x="1529" y="2169"/>
                      <a:pt x="1712" y="2078"/>
                      <a:pt x="1849" y="1941"/>
                    </a:cubicBezTo>
                    <a:cubicBezTo>
                      <a:pt x="2009" y="1804"/>
                      <a:pt x="2123" y="1644"/>
                      <a:pt x="2169" y="1461"/>
                    </a:cubicBezTo>
                    <a:cubicBezTo>
                      <a:pt x="2191" y="1370"/>
                      <a:pt x="2214" y="1302"/>
                      <a:pt x="2214" y="1210"/>
                    </a:cubicBezTo>
                    <a:cubicBezTo>
                      <a:pt x="2237" y="1119"/>
                      <a:pt x="2214" y="1005"/>
                      <a:pt x="2191" y="891"/>
                    </a:cubicBezTo>
                    <a:cubicBezTo>
                      <a:pt x="2169" y="731"/>
                      <a:pt x="2100" y="571"/>
                      <a:pt x="1986" y="434"/>
                    </a:cubicBezTo>
                    <a:cubicBezTo>
                      <a:pt x="1872" y="297"/>
                      <a:pt x="1735" y="183"/>
                      <a:pt x="1575" y="115"/>
                    </a:cubicBezTo>
                    <a:cubicBezTo>
                      <a:pt x="1415" y="46"/>
                      <a:pt x="1255" y="1"/>
                      <a:pt x="1096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24" name="Google Shape;724;p19"/>
              <p:cNvSpPr/>
              <p:nvPr/>
            </p:nvSpPr>
            <p:spPr>
              <a:xfrm>
                <a:off x="1237811" y="389220"/>
                <a:ext cx="48762" cy="39788"/>
              </a:xfrm>
              <a:custGeom>
                <a:avLst/>
                <a:gdLst/>
                <a:ahLst/>
                <a:cxnLst/>
                <a:rect l="l" t="t" r="r" b="b"/>
                <a:pathLst>
                  <a:path w="1804" h="1472" extrusionOk="0">
                    <a:moveTo>
                      <a:pt x="913" y="320"/>
                    </a:moveTo>
                    <a:cubicBezTo>
                      <a:pt x="982" y="343"/>
                      <a:pt x="1027" y="343"/>
                      <a:pt x="1096" y="366"/>
                    </a:cubicBezTo>
                    <a:cubicBezTo>
                      <a:pt x="1164" y="389"/>
                      <a:pt x="1210" y="412"/>
                      <a:pt x="1279" y="435"/>
                    </a:cubicBezTo>
                    <a:cubicBezTo>
                      <a:pt x="1324" y="480"/>
                      <a:pt x="1347" y="503"/>
                      <a:pt x="1393" y="549"/>
                    </a:cubicBezTo>
                    <a:cubicBezTo>
                      <a:pt x="1416" y="572"/>
                      <a:pt x="1438" y="594"/>
                      <a:pt x="1461" y="640"/>
                    </a:cubicBezTo>
                    <a:cubicBezTo>
                      <a:pt x="1461" y="663"/>
                      <a:pt x="1484" y="686"/>
                      <a:pt x="1484" y="731"/>
                    </a:cubicBezTo>
                    <a:cubicBezTo>
                      <a:pt x="1484" y="754"/>
                      <a:pt x="1484" y="800"/>
                      <a:pt x="1484" y="845"/>
                    </a:cubicBezTo>
                    <a:cubicBezTo>
                      <a:pt x="1461" y="891"/>
                      <a:pt x="1438" y="914"/>
                      <a:pt x="1438" y="937"/>
                    </a:cubicBezTo>
                    <a:cubicBezTo>
                      <a:pt x="1416" y="960"/>
                      <a:pt x="1393" y="982"/>
                      <a:pt x="1370" y="1005"/>
                    </a:cubicBezTo>
                    <a:cubicBezTo>
                      <a:pt x="1324" y="1028"/>
                      <a:pt x="1301" y="1051"/>
                      <a:pt x="1256" y="1074"/>
                    </a:cubicBezTo>
                    <a:cubicBezTo>
                      <a:pt x="1210" y="1097"/>
                      <a:pt x="1164" y="1119"/>
                      <a:pt x="1096" y="1142"/>
                    </a:cubicBezTo>
                    <a:lnTo>
                      <a:pt x="913" y="1142"/>
                    </a:lnTo>
                    <a:cubicBezTo>
                      <a:pt x="845" y="1142"/>
                      <a:pt x="776" y="1119"/>
                      <a:pt x="708" y="1097"/>
                    </a:cubicBezTo>
                    <a:cubicBezTo>
                      <a:pt x="662" y="1074"/>
                      <a:pt x="594" y="1051"/>
                      <a:pt x="548" y="1028"/>
                    </a:cubicBezTo>
                    <a:cubicBezTo>
                      <a:pt x="503" y="1005"/>
                      <a:pt x="457" y="960"/>
                      <a:pt x="434" y="937"/>
                    </a:cubicBezTo>
                    <a:lnTo>
                      <a:pt x="411" y="914"/>
                    </a:lnTo>
                    <a:cubicBezTo>
                      <a:pt x="388" y="891"/>
                      <a:pt x="388" y="868"/>
                      <a:pt x="366" y="823"/>
                    </a:cubicBezTo>
                    <a:cubicBezTo>
                      <a:pt x="366" y="800"/>
                      <a:pt x="343" y="777"/>
                      <a:pt x="343" y="754"/>
                    </a:cubicBezTo>
                    <a:cubicBezTo>
                      <a:pt x="343" y="731"/>
                      <a:pt x="343" y="709"/>
                      <a:pt x="343" y="686"/>
                    </a:cubicBezTo>
                    <a:cubicBezTo>
                      <a:pt x="343" y="663"/>
                      <a:pt x="343" y="640"/>
                      <a:pt x="343" y="617"/>
                    </a:cubicBezTo>
                    <a:cubicBezTo>
                      <a:pt x="343" y="617"/>
                      <a:pt x="366" y="617"/>
                      <a:pt x="366" y="594"/>
                    </a:cubicBezTo>
                    <a:cubicBezTo>
                      <a:pt x="366" y="594"/>
                      <a:pt x="366" y="594"/>
                      <a:pt x="366" y="572"/>
                    </a:cubicBezTo>
                    <a:cubicBezTo>
                      <a:pt x="366" y="572"/>
                      <a:pt x="388" y="549"/>
                      <a:pt x="388" y="549"/>
                    </a:cubicBezTo>
                    <a:cubicBezTo>
                      <a:pt x="411" y="526"/>
                      <a:pt x="434" y="480"/>
                      <a:pt x="457" y="457"/>
                    </a:cubicBezTo>
                    <a:cubicBezTo>
                      <a:pt x="503" y="435"/>
                      <a:pt x="525" y="412"/>
                      <a:pt x="571" y="389"/>
                    </a:cubicBezTo>
                    <a:cubicBezTo>
                      <a:pt x="617" y="366"/>
                      <a:pt x="662" y="366"/>
                      <a:pt x="708" y="343"/>
                    </a:cubicBezTo>
                    <a:cubicBezTo>
                      <a:pt x="776" y="343"/>
                      <a:pt x="845" y="320"/>
                      <a:pt x="913" y="320"/>
                    </a:cubicBezTo>
                    <a:close/>
                    <a:moveTo>
                      <a:pt x="868" y="1"/>
                    </a:moveTo>
                    <a:cubicBezTo>
                      <a:pt x="731" y="1"/>
                      <a:pt x="594" y="24"/>
                      <a:pt x="457" y="92"/>
                    </a:cubicBezTo>
                    <a:cubicBezTo>
                      <a:pt x="366" y="115"/>
                      <a:pt x="274" y="184"/>
                      <a:pt x="206" y="252"/>
                    </a:cubicBezTo>
                    <a:cubicBezTo>
                      <a:pt x="206" y="252"/>
                      <a:pt x="183" y="275"/>
                      <a:pt x="183" y="275"/>
                    </a:cubicBezTo>
                    <a:cubicBezTo>
                      <a:pt x="183" y="275"/>
                      <a:pt x="160" y="298"/>
                      <a:pt x="160" y="298"/>
                    </a:cubicBezTo>
                    <a:cubicBezTo>
                      <a:pt x="137" y="343"/>
                      <a:pt x="114" y="389"/>
                      <a:pt x="92" y="412"/>
                    </a:cubicBezTo>
                    <a:cubicBezTo>
                      <a:pt x="92" y="435"/>
                      <a:pt x="69" y="435"/>
                      <a:pt x="69" y="435"/>
                    </a:cubicBezTo>
                    <a:cubicBezTo>
                      <a:pt x="46" y="480"/>
                      <a:pt x="46" y="526"/>
                      <a:pt x="23" y="572"/>
                    </a:cubicBezTo>
                    <a:cubicBezTo>
                      <a:pt x="23" y="594"/>
                      <a:pt x="23" y="594"/>
                      <a:pt x="23" y="617"/>
                    </a:cubicBezTo>
                    <a:cubicBezTo>
                      <a:pt x="0" y="731"/>
                      <a:pt x="23" y="845"/>
                      <a:pt x="69" y="960"/>
                    </a:cubicBezTo>
                    <a:cubicBezTo>
                      <a:pt x="92" y="1005"/>
                      <a:pt x="114" y="1028"/>
                      <a:pt x="137" y="1074"/>
                    </a:cubicBezTo>
                    <a:cubicBezTo>
                      <a:pt x="160" y="1119"/>
                      <a:pt x="206" y="1165"/>
                      <a:pt x="251" y="1211"/>
                    </a:cubicBezTo>
                    <a:cubicBezTo>
                      <a:pt x="297" y="1233"/>
                      <a:pt x="320" y="1279"/>
                      <a:pt x="366" y="1302"/>
                    </a:cubicBezTo>
                    <a:cubicBezTo>
                      <a:pt x="388" y="1325"/>
                      <a:pt x="411" y="1325"/>
                      <a:pt x="457" y="1348"/>
                    </a:cubicBezTo>
                    <a:cubicBezTo>
                      <a:pt x="457" y="1348"/>
                      <a:pt x="457" y="1348"/>
                      <a:pt x="480" y="1370"/>
                    </a:cubicBezTo>
                    <a:lnTo>
                      <a:pt x="503" y="1370"/>
                    </a:lnTo>
                    <a:cubicBezTo>
                      <a:pt x="548" y="1393"/>
                      <a:pt x="617" y="1416"/>
                      <a:pt x="662" y="1439"/>
                    </a:cubicBezTo>
                    <a:cubicBezTo>
                      <a:pt x="743" y="1455"/>
                      <a:pt x="835" y="1471"/>
                      <a:pt x="922" y="1471"/>
                    </a:cubicBezTo>
                    <a:cubicBezTo>
                      <a:pt x="959" y="1471"/>
                      <a:pt x="994" y="1468"/>
                      <a:pt x="1027" y="1462"/>
                    </a:cubicBezTo>
                    <a:cubicBezTo>
                      <a:pt x="1187" y="1462"/>
                      <a:pt x="1324" y="1416"/>
                      <a:pt x="1461" y="1348"/>
                    </a:cubicBezTo>
                    <a:cubicBezTo>
                      <a:pt x="1507" y="1302"/>
                      <a:pt x="1552" y="1279"/>
                      <a:pt x="1598" y="1233"/>
                    </a:cubicBezTo>
                    <a:cubicBezTo>
                      <a:pt x="1621" y="1211"/>
                      <a:pt x="1644" y="1188"/>
                      <a:pt x="1667" y="1165"/>
                    </a:cubicBezTo>
                    <a:cubicBezTo>
                      <a:pt x="1689" y="1142"/>
                      <a:pt x="1712" y="1097"/>
                      <a:pt x="1735" y="1051"/>
                    </a:cubicBezTo>
                    <a:cubicBezTo>
                      <a:pt x="1758" y="1005"/>
                      <a:pt x="1781" y="960"/>
                      <a:pt x="1804" y="891"/>
                    </a:cubicBezTo>
                    <a:cubicBezTo>
                      <a:pt x="1804" y="868"/>
                      <a:pt x="1804" y="845"/>
                      <a:pt x="1804" y="823"/>
                    </a:cubicBezTo>
                    <a:cubicBezTo>
                      <a:pt x="1804" y="754"/>
                      <a:pt x="1804" y="709"/>
                      <a:pt x="1804" y="663"/>
                    </a:cubicBezTo>
                    <a:cubicBezTo>
                      <a:pt x="1781" y="594"/>
                      <a:pt x="1758" y="526"/>
                      <a:pt x="1735" y="480"/>
                    </a:cubicBezTo>
                    <a:cubicBezTo>
                      <a:pt x="1689" y="389"/>
                      <a:pt x="1644" y="343"/>
                      <a:pt x="1598" y="275"/>
                    </a:cubicBezTo>
                    <a:cubicBezTo>
                      <a:pt x="1552" y="229"/>
                      <a:pt x="1484" y="184"/>
                      <a:pt x="1438" y="161"/>
                    </a:cubicBezTo>
                    <a:cubicBezTo>
                      <a:pt x="1370" y="115"/>
                      <a:pt x="1301" y="92"/>
                      <a:pt x="1210" y="69"/>
                    </a:cubicBezTo>
                    <a:cubicBezTo>
                      <a:pt x="1096" y="24"/>
                      <a:pt x="982" y="1"/>
                      <a:pt x="868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25" name="Google Shape;725;p19"/>
              <p:cNvSpPr/>
              <p:nvPr/>
            </p:nvSpPr>
            <p:spPr>
              <a:xfrm>
                <a:off x="1403775" y="547184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726" name="Google Shape;726;p19"/>
            <p:cNvGrpSpPr/>
            <p:nvPr/>
          </p:nvGrpSpPr>
          <p:grpSpPr>
            <a:xfrm>
              <a:off x="7437914" y="170991"/>
              <a:ext cx="743477" cy="566995"/>
              <a:chOff x="177221" y="1113333"/>
              <a:chExt cx="2791876" cy="2129160"/>
            </a:xfrm>
          </p:grpSpPr>
          <p:sp>
            <p:nvSpPr>
              <p:cNvPr id="727" name="Google Shape;727;p19"/>
              <p:cNvSpPr/>
              <p:nvPr/>
            </p:nvSpPr>
            <p:spPr>
              <a:xfrm flipH="1">
                <a:off x="177221" y="1113333"/>
                <a:ext cx="2791876" cy="2129160"/>
              </a:xfrm>
              <a:custGeom>
                <a:avLst/>
                <a:gdLst/>
                <a:ahLst/>
                <a:cxnLst/>
                <a:rect l="l" t="t" r="r" b="b"/>
                <a:pathLst>
                  <a:path w="80186" h="61152" extrusionOk="0">
                    <a:moveTo>
                      <a:pt x="12597" y="1"/>
                    </a:moveTo>
                    <a:cubicBezTo>
                      <a:pt x="11984" y="1"/>
                      <a:pt x="11414" y="403"/>
                      <a:pt x="11253" y="1030"/>
                    </a:cubicBezTo>
                    <a:lnTo>
                      <a:pt x="183" y="43736"/>
                    </a:lnTo>
                    <a:cubicBezTo>
                      <a:pt x="0" y="44467"/>
                      <a:pt x="434" y="45220"/>
                      <a:pt x="1164" y="45425"/>
                    </a:cubicBezTo>
                    <a:lnTo>
                      <a:pt x="34877" y="54921"/>
                    </a:lnTo>
                    <a:lnTo>
                      <a:pt x="35334" y="55012"/>
                    </a:lnTo>
                    <a:lnTo>
                      <a:pt x="69823" y="61129"/>
                    </a:lnTo>
                    <a:cubicBezTo>
                      <a:pt x="69906" y="61144"/>
                      <a:pt x="69990" y="61152"/>
                      <a:pt x="70071" y="61152"/>
                    </a:cubicBezTo>
                    <a:cubicBezTo>
                      <a:pt x="70726" y="61152"/>
                      <a:pt x="71301" y="60683"/>
                      <a:pt x="71443" y="60034"/>
                    </a:cubicBezTo>
                    <a:lnTo>
                      <a:pt x="80026" y="16757"/>
                    </a:lnTo>
                    <a:cubicBezTo>
                      <a:pt x="80185" y="15935"/>
                      <a:pt x="79592" y="15159"/>
                      <a:pt x="78770" y="15113"/>
                    </a:cubicBezTo>
                    <a:lnTo>
                      <a:pt x="45034" y="12443"/>
                    </a:lnTo>
                    <a:cubicBezTo>
                      <a:pt x="44897" y="12420"/>
                      <a:pt x="44761" y="12397"/>
                      <a:pt x="44646" y="12352"/>
                    </a:cubicBezTo>
                    <a:lnTo>
                      <a:pt x="13102" y="94"/>
                    </a:lnTo>
                    <a:cubicBezTo>
                      <a:pt x="12935" y="31"/>
                      <a:pt x="12764" y="1"/>
                      <a:pt x="12597" y="1"/>
                    </a:cubicBezTo>
                    <a:close/>
                  </a:path>
                </a:pathLst>
              </a:custGeom>
              <a:solidFill>
                <a:srgbClr val="61D9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28" name="Google Shape;728;p19"/>
              <p:cNvSpPr/>
              <p:nvPr/>
            </p:nvSpPr>
            <p:spPr>
              <a:xfrm flipH="1">
                <a:off x="273387" y="1644265"/>
                <a:ext cx="1455163" cy="1504708"/>
              </a:xfrm>
              <a:custGeom>
                <a:avLst/>
                <a:gdLst/>
                <a:ahLst/>
                <a:cxnLst/>
                <a:rect l="l" t="t" r="r" b="b"/>
                <a:pathLst>
                  <a:path w="41794" h="43217" extrusionOk="0">
                    <a:moveTo>
                      <a:pt x="9515" y="0"/>
                    </a:moveTo>
                    <a:cubicBezTo>
                      <a:pt x="8920" y="0"/>
                      <a:pt x="8419" y="405"/>
                      <a:pt x="8286" y="983"/>
                    </a:cubicBezTo>
                    <a:lnTo>
                      <a:pt x="160" y="37526"/>
                    </a:lnTo>
                    <a:cubicBezTo>
                      <a:pt x="0" y="38234"/>
                      <a:pt x="503" y="38941"/>
                      <a:pt x="1210" y="39033"/>
                    </a:cubicBezTo>
                    <a:lnTo>
                      <a:pt x="33097" y="43210"/>
                    </a:lnTo>
                    <a:cubicBezTo>
                      <a:pt x="33143" y="43214"/>
                      <a:pt x="33189" y="43217"/>
                      <a:pt x="33234" y="43217"/>
                    </a:cubicBezTo>
                    <a:cubicBezTo>
                      <a:pt x="33842" y="43217"/>
                      <a:pt x="34383" y="42798"/>
                      <a:pt x="34489" y="42182"/>
                    </a:cubicBezTo>
                    <a:lnTo>
                      <a:pt x="41657" y="2992"/>
                    </a:lnTo>
                    <a:cubicBezTo>
                      <a:pt x="41794" y="2238"/>
                      <a:pt x="41246" y="1554"/>
                      <a:pt x="40492" y="1508"/>
                    </a:cubicBezTo>
                    <a:lnTo>
                      <a:pt x="9564" y="1"/>
                    </a:lnTo>
                    <a:cubicBezTo>
                      <a:pt x="9548" y="1"/>
                      <a:pt x="9532" y="0"/>
                      <a:pt x="951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29" name="Google Shape;729;p19"/>
              <p:cNvSpPr/>
              <p:nvPr/>
            </p:nvSpPr>
            <p:spPr>
              <a:xfrm flipH="1">
                <a:off x="561084" y="2705676"/>
                <a:ext cx="1169067" cy="458964"/>
              </a:xfrm>
              <a:custGeom>
                <a:avLst/>
                <a:gdLst/>
                <a:ahLst/>
                <a:cxnLst/>
                <a:rect l="l" t="t" r="r" b="b"/>
                <a:pathLst>
                  <a:path w="33577" h="13182" extrusionOk="0">
                    <a:moveTo>
                      <a:pt x="16776" y="1"/>
                    </a:moveTo>
                    <a:cubicBezTo>
                      <a:pt x="9172" y="1"/>
                      <a:pt x="1" y="6607"/>
                      <a:pt x="1" y="6607"/>
                    </a:cubicBezTo>
                    <a:lnTo>
                      <a:pt x="33234" y="13181"/>
                    </a:lnTo>
                    <a:lnTo>
                      <a:pt x="33577" y="11036"/>
                    </a:lnTo>
                    <a:cubicBezTo>
                      <a:pt x="33577" y="11036"/>
                      <a:pt x="26547" y="1449"/>
                      <a:pt x="18649" y="148"/>
                    </a:cubicBezTo>
                    <a:cubicBezTo>
                      <a:pt x="18040" y="47"/>
                      <a:pt x="17414" y="1"/>
                      <a:pt x="16776" y="1"/>
                    </a:cubicBezTo>
                    <a:close/>
                  </a:path>
                </a:pathLst>
              </a:custGeom>
              <a:solidFill>
                <a:srgbClr val="B3B0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0" name="Google Shape;730;p19"/>
              <p:cNvSpPr/>
              <p:nvPr/>
            </p:nvSpPr>
            <p:spPr>
              <a:xfrm flipH="1">
                <a:off x="324255" y="1504055"/>
                <a:ext cx="1405896" cy="1585867"/>
              </a:xfrm>
              <a:custGeom>
                <a:avLst/>
                <a:gdLst/>
                <a:ahLst/>
                <a:cxnLst/>
                <a:rect l="l" t="t" r="r" b="b"/>
                <a:pathLst>
                  <a:path w="40379" h="45548" extrusionOk="0">
                    <a:moveTo>
                      <a:pt x="19480" y="0"/>
                    </a:moveTo>
                    <a:cubicBezTo>
                      <a:pt x="12958" y="0"/>
                      <a:pt x="8629" y="3138"/>
                      <a:pt x="8629" y="3138"/>
                    </a:cubicBezTo>
                    <a:lnTo>
                      <a:pt x="1233" y="35687"/>
                    </a:lnTo>
                    <a:lnTo>
                      <a:pt x="1" y="41119"/>
                    </a:lnTo>
                    <a:cubicBezTo>
                      <a:pt x="5884" y="38633"/>
                      <a:pt x="10954" y="37708"/>
                      <a:pt x="15241" y="37708"/>
                    </a:cubicBezTo>
                    <a:cubicBezTo>
                      <a:pt x="27722" y="37708"/>
                      <a:pt x="33577" y="45548"/>
                      <a:pt x="33577" y="45548"/>
                    </a:cubicBezTo>
                    <a:lnTo>
                      <a:pt x="40379" y="7338"/>
                    </a:lnTo>
                    <a:cubicBezTo>
                      <a:pt x="40379" y="7338"/>
                      <a:pt x="39785" y="7019"/>
                      <a:pt x="36339" y="5466"/>
                    </a:cubicBezTo>
                    <a:cubicBezTo>
                      <a:pt x="34490" y="4645"/>
                      <a:pt x="31842" y="3458"/>
                      <a:pt x="28007" y="1814"/>
                    </a:cubicBezTo>
                    <a:cubicBezTo>
                      <a:pt x="24915" y="480"/>
                      <a:pt x="22030" y="0"/>
                      <a:pt x="19480" y="0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1" name="Google Shape;731;p19"/>
              <p:cNvSpPr/>
              <p:nvPr/>
            </p:nvSpPr>
            <p:spPr>
              <a:xfrm flipH="1">
                <a:off x="1429711" y="1204346"/>
                <a:ext cx="1456764" cy="1778687"/>
              </a:xfrm>
              <a:custGeom>
                <a:avLst/>
                <a:gdLst/>
                <a:ahLst/>
                <a:cxnLst/>
                <a:rect l="l" t="t" r="r" b="b"/>
                <a:pathLst>
                  <a:path w="41840" h="51086" extrusionOk="0">
                    <a:moveTo>
                      <a:pt x="11915" y="0"/>
                    </a:moveTo>
                    <a:cubicBezTo>
                      <a:pt x="11412" y="0"/>
                      <a:pt x="10939" y="321"/>
                      <a:pt x="10797" y="836"/>
                    </a:cubicBezTo>
                    <a:lnTo>
                      <a:pt x="161" y="39479"/>
                    </a:lnTo>
                    <a:cubicBezTo>
                      <a:pt x="1" y="40072"/>
                      <a:pt x="320" y="40666"/>
                      <a:pt x="914" y="40871"/>
                    </a:cubicBezTo>
                    <a:lnTo>
                      <a:pt x="31637" y="51028"/>
                    </a:lnTo>
                    <a:cubicBezTo>
                      <a:pt x="31757" y="51067"/>
                      <a:pt x="31879" y="51086"/>
                      <a:pt x="31999" y="51086"/>
                    </a:cubicBezTo>
                    <a:cubicBezTo>
                      <a:pt x="32515" y="51086"/>
                      <a:pt x="32991" y="50744"/>
                      <a:pt x="33120" y="50207"/>
                    </a:cubicBezTo>
                    <a:lnTo>
                      <a:pt x="41703" y="13572"/>
                    </a:lnTo>
                    <a:cubicBezTo>
                      <a:pt x="41840" y="13024"/>
                      <a:pt x="41566" y="12477"/>
                      <a:pt x="41041" y="12248"/>
                    </a:cubicBezTo>
                    <a:lnTo>
                      <a:pt x="12349" y="83"/>
                    </a:lnTo>
                    <a:cubicBezTo>
                      <a:pt x="12207" y="27"/>
                      <a:pt x="12060" y="0"/>
                      <a:pt x="1191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2" name="Google Shape;732;p19"/>
              <p:cNvSpPr/>
              <p:nvPr/>
            </p:nvSpPr>
            <p:spPr>
              <a:xfrm flipH="1">
                <a:off x="1722178" y="2433787"/>
                <a:ext cx="1141248" cy="503566"/>
              </a:xfrm>
              <a:custGeom>
                <a:avLst/>
                <a:gdLst/>
                <a:ahLst/>
                <a:cxnLst/>
                <a:rect l="l" t="t" r="r" b="b"/>
                <a:pathLst>
                  <a:path w="32778" h="14463" extrusionOk="0">
                    <a:moveTo>
                      <a:pt x="14741" y="1"/>
                    </a:moveTo>
                    <a:cubicBezTo>
                      <a:pt x="7877" y="1"/>
                      <a:pt x="594" y="3871"/>
                      <a:pt x="594" y="3871"/>
                    </a:cubicBezTo>
                    <a:lnTo>
                      <a:pt x="1" y="5948"/>
                    </a:lnTo>
                    <a:lnTo>
                      <a:pt x="32778" y="14462"/>
                    </a:lnTo>
                    <a:cubicBezTo>
                      <a:pt x="32778" y="14462"/>
                      <a:pt x="26455" y="2798"/>
                      <a:pt x="18786" y="539"/>
                    </a:cubicBezTo>
                    <a:cubicBezTo>
                      <a:pt x="17497" y="159"/>
                      <a:pt x="16127" y="1"/>
                      <a:pt x="14741" y="1"/>
                    </a:cubicBezTo>
                    <a:close/>
                  </a:path>
                </a:pathLst>
              </a:custGeom>
              <a:solidFill>
                <a:srgbClr val="B3B0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3" name="Google Shape;733;p19"/>
              <p:cNvSpPr/>
              <p:nvPr/>
            </p:nvSpPr>
            <p:spPr>
              <a:xfrm flipH="1">
                <a:off x="1418569" y="1267226"/>
                <a:ext cx="1424175" cy="1670126"/>
              </a:xfrm>
              <a:custGeom>
                <a:avLst/>
                <a:gdLst/>
                <a:ahLst/>
                <a:cxnLst/>
                <a:rect l="l" t="t" r="r" b="b"/>
                <a:pathLst>
                  <a:path w="40904" h="47968" extrusionOk="0">
                    <a:moveTo>
                      <a:pt x="11226" y="0"/>
                    </a:moveTo>
                    <a:cubicBezTo>
                      <a:pt x="10652" y="0"/>
                      <a:pt x="10500" y="11"/>
                      <a:pt x="10500" y="11"/>
                    </a:cubicBezTo>
                    <a:lnTo>
                      <a:pt x="1210" y="33085"/>
                    </a:lnTo>
                    <a:lnTo>
                      <a:pt x="0" y="37376"/>
                    </a:lnTo>
                    <a:cubicBezTo>
                      <a:pt x="0" y="37376"/>
                      <a:pt x="3398" y="35613"/>
                      <a:pt x="8691" y="35613"/>
                    </a:cubicBezTo>
                    <a:cubicBezTo>
                      <a:pt x="14777" y="35613"/>
                      <a:pt x="23370" y="37944"/>
                      <a:pt x="32184" y="47967"/>
                    </a:cubicBezTo>
                    <a:lnTo>
                      <a:pt x="40903" y="10009"/>
                    </a:lnTo>
                    <a:cubicBezTo>
                      <a:pt x="40903" y="10009"/>
                      <a:pt x="39191" y="6813"/>
                      <a:pt x="35288" y="4097"/>
                    </a:cubicBezTo>
                    <a:cubicBezTo>
                      <a:pt x="32595" y="2248"/>
                      <a:pt x="28897" y="605"/>
                      <a:pt x="24035" y="399"/>
                    </a:cubicBezTo>
                    <a:cubicBezTo>
                      <a:pt x="15797" y="54"/>
                      <a:pt x="12489" y="0"/>
                      <a:pt x="11226" y="0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4" name="Google Shape;734;p19"/>
              <p:cNvSpPr/>
              <p:nvPr/>
            </p:nvSpPr>
            <p:spPr>
              <a:xfrm flipH="1">
                <a:off x="1722178" y="2573718"/>
                <a:ext cx="1133275" cy="363634"/>
              </a:xfrm>
              <a:custGeom>
                <a:avLst/>
                <a:gdLst/>
                <a:ahLst/>
                <a:cxnLst/>
                <a:rect l="l" t="t" r="r" b="b"/>
                <a:pathLst>
                  <a:path w="32549" h="10444" extrusionOk="0">
                    <a:moveTo>
                      <a:pt x="7968" y="0"/>
                    </a:moveTo>
                    <a:cubicBezTo>
                      <a:pt x="6749" y="0"/>
                      <a:pt x="5539" y="85"/>
                      <a:pt x="4314" y="217"/>
                    </a:cubicBezTo>
                    <a:cubicBezTo>
                      <a:pt x="2853" y="423"/>
                      <a:pt x="1392" y="651"/>
                      <a:pt x="0" y="1130"/>
                    </a:cubicBezTo>
                    <a:cubicBezTo>
                      <a:pt x="2202" y="624"/>
                      <a:pt x="4444" y="411"/>
                      <a:pt x="6676" y="411"/>
                    </a:cubicBezTo>
                    <a:cubicBezTo>
                      <a:pt x="7358" y="411"/>
                      <a:pt x="8040" y="431"/>
                      <a:pt x="8719" y="468"/>
                    </a:cubicBezTo>
                    <a:cubicBezTo>
                      <a:pt x="11641" y="651"/>
                      <a:pt x="14540" y="1108"/>
                      <a:pt x="17325" y="1998"/>
                    </a:cubicBezTo>
                    <a:cubicBezTo>
                      <a:pt x="18032" y="2180"/>
                      <a:pt x="18694" y="2454"/>
                      <a:pt x="19379" y="2705"/>
                    </a:cubicBezTo>
                    <a:lnTo>
                      <a:pt x="20406" y="3071"/>
                    </a:lnTo>
                    <a:cubicBezTo>
                      <a:pt x="20748" y="3185"/>
                      <a:pt x="21091" y="3344"/>
                      <a:pt x="21410" y="3504"/>
                    </a:cubicBezTo>
                    <a:lnTo>
                      <a:pt x="23419" y="4394"/>
                    </a:lnTo>
                    <a:cubicBezTo>
                      <a:pt x="24035" y="4760"/>
                      <a:pt x="24697" y="5102"/>
                      <a:pt x="25336" y="5467"/>
                    </a:cubicBezTo>
                    <a:lnTo>
                      <a:pt x="26295" y="5992"/>
                    </a:lnTo>
                    <a:cubicBezTo>
                      <a:pt x="26614" y="6175"/>
                      <a:pt x="26911" y="6380"/>
                      <a:pt x="27208" y="6586"/>
                    </a:cubicBezTo>
                    <a:lnTo>
                      <a:pt x="29034" y="7795"/>
                    </a:lnTo>
                    <a:cubicBezTo>
                      <a:pt x="30244" y="8617"/>
                      <a:pt x="31362" y="9576"/>
                      <a:pt x="32549" y="10443"/>
                    </a:cubicBezTo>
                    <a:lnTo>
                      <a:pt x="30906" y="8982"/>
                    </a:lnTo>
                    <a:lnTo>
                      <a:pt x="30061" y="8252"/>
                    </a:lnTo>
                    <a:cubicBezTo>
                      <a:pt x="29787" y="8001"/>
                      <a:pt x="29513" y="7773"/>
                      <a:pt x="29217" y="7567"/>
                    </a:cubicBezTo>
                    <a:lnTo>
                      <a:pt x="27413" y="6266"/>
                    </a:lnTo>
                    <a:cubicBezTo>
                      <a:pt x="27117" y="6061"/>
                      <a:pt x="26820" y="5832"/>
                      <a:pt x="26523" y="5627"/>
                    </a:cubicBezTo>
                    <a:lnTo>
                      <a:pt x="25564" y="5056"/>
                    </a:lnTo>
                    <a:cubicBezTo>
                      <a:pt x="24925" y="4691"/>
                      <a:pt x="24286" y="4303"/>
                      <a:pt x="23647" y="3938"/>
                    </a:cubicBezTo>
                    <a:lnTo>
                      <a:pt x="21639" y="3002"/>
                    </a:lnTo>
                    <a:cubicBezTo>
                      <a:pt x="21296" y="2865"/>
                      <a:pt x="20977" y="2683"/>
                      <a:pt x="20634" y="2546"/>
                    </a:cubicBezTo>
                    <a:lnTo>
                      <a:pt x="19584" y="2158"/>
                    </a:lnTo>
                    <a:cubicBezTo>
                      <a:pt x="18877" y="1929"/>
                      <a:pt x="18215" y="1610"/>
                      <a:pt x="17484" y="1427"/>
                    </a:cubicBezTo>
                    <a:lnTo>
                      <a:pt x="15339" y="856"/>
                    </a:lnTo>
                    <a:cubicBezTo>
                      <a:pt x="14608" y="697"/>
                      <a:pt x="13878" y="583"/>
                      <a:pt x="13170" y="446"/>
                    </a:cubicBezTo>
                    <a:lnTo>
                      <a:pt x="12623" y="332"/>
                    </a:lnTo>
                    <a:lnTo>
                      <a:pt x="12052" y="286"/>
                    </a:lnTo>
                    <a:lnTo>
                      <a:pt x="10956" y="149"/>
                    </a:lnTo>
                    <a:cubicBezTo>
                      <a:pt x="10226" y="58"/>
                      <a:pt x="9473" y="58"/>
                      <a:pt x="8742" y="12"/>
                    </a:cubicBezTo>
                    <a:cubicBezTo>
                      <a:pt x="8484" y="4"/>
                      <a:pt x="8226" y="0"/>
                      <a:pt x="7968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5" name="Google Shape;735;p19"/>
              <p:cNvSpPr/>
              <p:nvPr/>
            </p:nvSpPr>
            <p:spPr>
              <a:xfrm flipH="1">
                <a:off x="1921647" y="2639140"/>
                <a:ext cx="727999" cy="218724"/>
              </a:xfrm>
              <a:custGeom>
                <a:avLst/>
                <a:gdLst/>
                <a:ahLst/>
                <a:cxnLst/>
                <a:rect l="l" t="t" r="r" b="b"/>
                <a:pathLst>
                  <a:path w="20909" h="6282" extrusionOk="0">
                    <a:moveTo>
                      <a:pt x="1651" y="1"/>
                    </a:moveTo>
                    <a:cubicBezTo>
                      <a:pt x="1101" y="1"/>
                      <a:pt x="551" y="16"/>
                      <a:pt x="1" y="50"/>
                    </a:cubicBezTo>
                    <a:cubicBezTo>
                      <a:pt x="914" y="119"/>
                      <a:pt x="1850" y="187"/>
                      <a:pt x="2763" y="301"/>
                    </a:cubicBezTo>
                    <a:cubicBezTo>
                      <a:pt x="3676" y="415"/>
                      <a:pt x="4589" y="552"/>
                      <a:pt x="5479" y="689"/>
                    </a:cubicBezTo>
                    <a:cubicBezTo>
                      <a:pt x="7305" y="1009"/>
                      <a:pt x="9085" y="1397"/>
                      <a:pt x="10843" y="1899"/>
                    </a:cubicBezTo>
                    <a:cubicBezTo>
                      <a:pt x="12623" y="2378"/>
                      <a:pt x="14335" y="3018"/>
                      <a:pt x="16024" y="3748"/>
                    </a:cubicBezTo>
                    <a:lnTo>
                      <a:pt x="17280" y="4296"/>
                    </a:lnTo>
                    <a:lnTo>
                      <a:pt x="18512" y="4935"/>
                    </a:lnTo>
                    <a:lnTo>
                      <a:pt x="19128" y="5232"/>
                    </a:lnTo>
                    <a:lnTo>
                      <a:pt x="19722" y="5597"/>
                    </a:lnTo>
                    <a:cubicBezTo>
                      <a:pt x="20110" y="5825"/>
                      <a:pt x="20521" y="6053"/>
                      <a:pt x="20909" y="6282"/>
                    </a:cubicBezTo>
                    <a:cubicBezTo>
                      <a:pt x="19448" y="5163"/>
                      <a:pt x="17896" y="4113"/>
                      <a:pt x="16207" y="3314"/>
                    </a:cubicBezTo>
                    <a:cubicBezTo>
                      <a:pt x="14541" y="2493"/>
                      <a:pt x="12806" y="1831"/>
                      <a:pt x="11003" y="1328"/>
                    </a:cubicBezTo>
                    <a:cubicBezTo>
                      <a:pt x="9222" y="849"/>
                      <a:pt x="7396" y="461"/>
                      <a:pt x="5547" y="233"/>
                    </a:cubicBezTo>
                    <a:cubicBezTo>
                      <a:pt x="4248" y="89"/>
                      <a:pt x="2950" y="1"/>
                      <a:pt x="1651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6" name="Google Shape;736;p19"/>
              <p:cNvSpPr/>
              <p:nvPr/>
            </p:nvSpPr>
            <p:spPr>
              <a:xfrm flipH="1">
                <a:off x="568221" y="2866568"/>
                <a:ext cx="1161930" cy="269453"/>
              </a:xfrm>
              <a:custGeom>
                <a:avLst/>
                <a:gdLst/>
                <a:ahLst/>
                <a:cxnLst/>
                <a:rect l="l" t="t" r="r" b="b"/>
                <a:pathLst>
                  <a:path w="33372" h="7739" extrusionOk="0">
                    <a:moveTo>
                      <a:pt x="10843" y="1"/>
                    </a:moveTo>
                    <a:cubicBezTo>
                      <a:pt x="10112" y="46"/>
                      <a:pt x="9382" y="115"/>
                      <a:pt x="8629" y="183"/>
                    </a:cubicBezTo>
                    <a:lnTo>
                      <a:pt x="7533" y="275"/>
                    </a:lnTo>
                    <a:cubicBezTo>
                      <a:pt x="7168" y="320"/>
                      <a:pt x="6803" y="389"/>
                      <a:pt x="6437" y="457"/>
                    </a:cubicBezTo>
                    <a:lnTo>
                      <a:pt x="4269" y="822"/>
                    </a:lnTo>
                    <a:cubicBezTo>
                      <a:pt x="3904" y="891"/>
                      <a:pt x="3539" y="982"/>
                      <a:pt x="3196" y="1096"/>
                    </a:cubicBezTo>
                    <a:lnTo>
                      <a:pt x="2123" y="1393"/>
                    </a:lnTo>
                    <a:lnTo>
                      <a:pt x="1" y="1986"/>
                    </a:lnTo>
                    <a:cubicBezTo>
                      <a:pt x="1439" y="1713"/>
                      <a:pt x="2877" y="1347"/>
                      <a:pt x="4315" y="1119"/>
                    </a:cubicBezTo>
                    <a:lnTo>
                      <a:pt x="6483" y="822"/>
                    </a:lnTo>
                    <a:cubicBezTo>
                      <a:pt x="6848" y="777"/>
                      <a:pt x="7214" y="708"/>
                      <a:pt x="7579" y="685"/>
                    </a:cubicBezTo>
                    <a:lnTo>
                      <a:pt x="8674" y="640"/>
                    </a:lnTo>
                    <a:cubicBezTo>
                      <a:pt x="9405" y="594"/>
                      <a:pt x="10135" y="548"/>
                      <a:pt x="10866" y="503"/>
                    </a:cubicBezTo>
                    <a:lnTo>
                      <a:pt x="13057" y="571"/>
                    </a:lnTo>
                    <a:cubicBezTo>
                      <a:pt x="13422" y="571"/>
                      <a:pt x="13787" y="571"/>
                      <a:pt x="14130" y="594"/>
                    </a:cubicBezTo>
                    <a:lnTo>
                      <a:pt x="15225" y="731"/>
                    </a:lnTo>
                    <a:cubicBezTo>
                      <a:pt x="15956" y="822"/>
                      <a:pt x="16686" y="845"/>
                      <a:pt x="17394" y="982"/>
                    </a:cubicBezTo>
                    <a:cubicBezTo>
                      <a:pt x="20292" y="1393"/>
                      <a:pt x="23100" y="2260"/>
                      <a:pt x="25793" y="3356"/>
                    </a:cubicBezTo>
                    <a:cubicBezTo>
                      <a:pt x="28487" y="4474"/>
                      <a:pt x="31066" y="5890"/>
                      <a:pt x="33371" y="7738"/>
                    </a:cubicBezTo>
                    <a:cubicBezTo>
                      <a:pt x="32321" y="6711"/>
                      <a:pt x="31112" y="5844"/>
                      <a:pt x="29879" y="5022"/>
                    </a:cubicBezTo>
                    <a:cubicBezTo>
                      <a:pt x="28624" y="4246"/>
                      <a:pt x="27323" y="3539"/>
                      <a:pt x="25976" y="2945"/>
                    </a:cubicBezTo>
                    <a:cubicBezTo>
                      <a:pt x="25291" y="2648"/>
                      <a:pt x="24629" y="2306"/>
                      <a:pt x="23922" y="2101"/>
                    </a:cubicBezTo>
                    <a:lnTo>
                      <a:pt x="22872" y="1735"/>
                    </a:lnTo>
                    <a:lnTo>
                      <a:pt x="22347" y="1553"/>
                    </a:lnTo>
                    <a:lnTo>
                      <a:pt x="21822" y="1393"/>
                    </a:lnTo>
                    <a:cubicBezTo>
                      <a:pt x="21091" y="1210"/>
                      <a:pt x="20384" y="1005"/>
                      <a:pt x="19676" y="822"/>
                    </a:cubicBezTo>
                    <a:lnTo>
                      <a:pt x="17485" y="412"/>
                    </a:lnTo>
                    <a:cubicBezTo>
                      <a:pt x="16755" y="275"/>
                      <a:pt x="16024" y="252"/>
                      <a:pt x="15271" y="160"/>
                    </a:cubicBezTo>
                    <a:lnTo>
                      <a:pt x="14175" y="46"/>
                    </a:lnTo>
                    <a:cubicBezTo>
                      <a:pt x="13810" y="23"/>
                      <a:pt x="13445" y="23"/>
                      <a:pt x="13057" y="23"/>
                    </a:cubicBezTo>
                    <a:lnTo>
                      <a:pt x="10843" y="1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7" name="Google Shape;737;p19"/>
              <p:cNvSpPr/>
              <p:nvPr/>
            </p:nvSpPr>
            <p:spPr>
              <a:xfrm flipH="1">
                <a:off x="766124" y="2928508"/>
                <a:ext cx="750247" cy="143135"/>
              </a:xfrm>
              <a:custGeom>
                <a:avLst/>
                <a:gdLst/>
                <a:ahLst/>
                <a:cxnLst/>
                <a:rect l="l" t="t" r="r" b="b"/>
                <a:pathLst>
                  <a:path w="21548" h="4111" extrusionOk="0">
                    <a:moveTo>
                      <a:pt x="5308" y="1"/>
                    </a:moveTo>
                    <a:cubicBezTo>
                      <a:pt x="3530" y="1"/>
                      <a:pt x="1734" y="268"/>
                      <a:pt x="1" y="641"/>
                    </a:cubicBezTo>
                    <a:cubicBezTo>
                      <a:pt x="480" y="595"/>
                      <a:pt x="937" y="573"/>
                      <a:pt x="1393" y="527"/>
                    </a:cubicBezTo>
                    <a:lnTo>
                      <a:pt x="2078" y="459"/>
                    </a:lnTo>
                    <a:lnTo>
                      <a:pt x="2763" y="459"/>
                    </a:lnTo>
                    <a:lnTo>
                      <a:pt x="4155" y="413"/>
                    </a:lnTo>
                    <a:lnTo>
                      <a:pt x="5524" y="459"/>
                    </a:lnTo>
                    <a:cubicBezTo>
                      <a:pt x="7351" y="550"/>
                      <a:pt x="9177" y="732"/>
                      <a:pt x="10980" y="1075"/>
                    </a:cubicBezTo>
                    <a:cubicBezTo>
                      <a:pt x="12783" y="1372"/>
                      <a:pt x="14563" y="1805"/>
                      <a:pt x="16344" y="2307"/>
                    </a:cubicBezTo>
                    <a:cubicBezTo>
                      <a:pt x="17211" y="2558"/>
                      <a:pt x="18101" y="2832"/>
                      <a:pt x="18969" y="3129"/>
                    </a:cubicBezTo>
                    <a:cubicBezTo>
                      <a:pt x="19836" y="3426"/>
                      <a:pt x="20703" y="3768"/>
                      <a:pt x="21548" y="4111"/>
                    </a:cubicBezTo>
                    <a:cubicBezTo>
                      <a:pt x="19950" y="3198"/>
                      <a:pt x="18215" y="2467"/>
                      <a:pt x="16481" y="1874"/>
                    </a:cubicBezTo>
                    <a:cubicBezTo>
                      <a:pt x="14723" y="1257"/>
                      <a:pt x="12920" y="801"/>
                      <a:pt x="11071" y="481"/>
                    </a:cubicBezTo>
                    <a:cubicBezTo>
                      <a:pt x="9245" y="162"/>
                      <a:pt x="7396" y="2"/>
                      <a:pt x="5524" y="2"/>
                    </a:cubicBezTo>
                    <a:cubicBezTo>
                      <a:pt x="5453" y="1"/>
                      <a:pt x="5380" y="1"/>
                      <a:pt x="5308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8" name="Google Shape;738;p19"/>
              <p:cNvSpPr/>
              <p:nvPr/>
            </p:nvSpPr>
            <p:spPr>
              <a:xfrm flipH="1">
                <a:off x="1517903" y="1370808"/>
                <a:ext cx="881405" cy="279863"/>
              </a:xfrm>
              <a:custGeom>
                <a:avLst/>
                <a:gdLst/>
                <a:ahLst/>
                <a:cxnLst/>
                <a:rect l="l" t="t" r="r" b="b"/>
                <a:pathLst>
                  <a:path w="25315" h="8038" extrusionOk="0">
                    <a:moveTo>
                      <a:pt x="6318" y="0"/>
                    </a:moveTo>
                    <a:cubicBezTo>
                      <a:pt x="4209" y="0"/>
                      <a:pt x="2086" y="102"/>
                      <a:pt x="1" y="392"/>
                    </a:cubicBezTo>
                    <a:cubicBezTo>
                      <a:pt x="804" y="376"/>
                      <a:pt x="1607" y="349"/>
                      <a:pt x="2410" y="349"/>
                    </a:cubicBezTo>
                    <a:cubicBezTo>
                      <a:pt x="2771" y="349"/>
                      <a:pt x="3132" y="355"/>
                      <a:pt x="3493" y="369"/>
                    </a:cubicBezTo>
                    <a:cubicBezTo>
                      <a:pt x="4657" y="369"/>
                      <a:pt x="5798" y="392"/>
                      <a:pt x="6963" y="460"/>
                    </a:cubicBezTo>
                    <a:cubicBezTo>
                      <a:pt x="9268" y="620"/>
                      <a:pt x="11573" y="825"/>
                      <a:pt x="13810" y="1305"/>
                    </a:cubicBezTo>
                    <a:cubicBezTo>
                      <a:pt x="16070" y="1715"/>
                      <a:pt x="18307" y="2400"/>
                      <a:pt x="20338" y="3427"/>
                    </a:cubicBezTo>
                    <a:cubicBezTo>
                      <a:pt x="22370" y="4454"/>
                      <a:pt x="24196" y="5984"/>
                      <a:pt x="25314" y="8038"/>
                    </a:cubicBezTo>
                    <a:cubicBezTo>
                      <a:pt x="24880" y="6965"/>
                      <a:pt x="24196" y="5984"/>
                      <a:pt x="23374" y="5139"/>
                    </a:cubicBezTo>
                    <a:cubicBezTo>
                      <a:pt x="22552" y="4295"/>
                      <a:pt x="21594" y="3610"/>
                      <a:pt x="20566" y="3016"/>
                    </a:cubicBezTo>
                    <a:cubicBezTo>
                      <a:pt x="18489" y="1875"/>
                      <a:pt x="16230" y="1190"/>
                      <a:pt x="13947" y="711"/>
                    </a:cubicBezTo>
                    <a:cubicBezTo>
                      <a:pt x="11642" y="300"/>
                      <a:pt x="9314" y="49"/>
                      <a:pt x="6985" y="4"/>
                    </a:cubicBezTo>
                    <a:cubicBezTo>
                      <a:pt x="6763" y="1"/>
                      <a:pt x="6541" y="0"/>
                      <a:pt x="6318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9" name="Google Shape;739;p19"/>
              <p:cNvSpPr/>
              <p:nvPr/>
            </p:nvSpPr>
            <p:spPr>
              <a:xfrm flipH="1">
                <a:off x="1548926" y="1490789"/>
                <a:ext cx="880569" cy="279898"/>
              </a:xfrm>
              <a:custGeom>
                <a:avLst/>
                <a:gdLst/>
                <a:ahLst/>
                <a:cxnLst/>
                <a:rect l="l" t="t" r="r" b="b"/>
                <a:pathLst>
                  <a:path w="25291" h="8039" extrusionOk="0">
                    <a:moveTo>
                      <a:pt x="6296" y="1"/>
                    </a:moveTo>
                    <a:cubicBezTo>
                      <a:pt x="4190" y="1"/>
                      <a:pt x="2086" y="103"/>
                      <a:pt x="0" y="392"/>
                    </a:cubicBezTo>
                    <a:cubicBezTo>
                      <a:pt x="942" y="374"/>
                      <a:pt x="1869" y="340"/>
                      <a:pt x="2805" y="340"/>
                    </a:cubicBezTo>
                    <a:cubicBezTo>
                      <a:pt x="3026" y="340"/>
                      <a:pt x="3248" y="342"/>
                      <a:pt x="3470" y="347"/>
                    </a:cubicBezTo>
                    <a:cubicBezTo>
                      <a:pt x="4634" y="369"/>
                      <a:pt x="5798" y="392"/>
                      <a:pt x="6939" y="461"/>
                    </a:cubicBezTo>
                    <a:cubicBezTo>
                      <a:pt x="9245" y="598"/>
                      <a:pt x="11550" y="826"/>
                      <a:pt x="13810" y="1305"/>
                    </a:cubicBezTo>
                    <a:cubicBezTo>
                      <a:pt x="16069" y="1716"/>
                      <a:pt x="18284" y="2401"/>
                      <a:pt x="20315" y="3428"/>
                    </a:cubicBezTo>
                    <a:cubicBezTo>
                      <a:pt x="22346" y="4455"/>
                      <a:pt x="24195" y="5984"/>
                      <a:pt x="25291" y="8039"/>
                    </a:cubicBezTo>
                    <a:cubicBezTo>
                      <a:pt x="24857" y="6966"/>
                      <a:pt x="24172" y="5984"/>
                      <a:pt x="23351" y="5140"/>
                    </a:cubicBezTo>
                    <a:cubicBezTo>
                      <a:pt x="22529" y="4295"/>
                      <a:pt x="21570" y="3611"/>
                      <a:pt x="20543" y="3017"/>
                    </a:cubicBezTo>
                    <a:cubicBezTo>
                      <a:pt x="18489" y="1876"/>
                      <a:pt x="16206" y="1191"/>
                      <a:pt x="13924" y="712"/>
                    </a:cubicBezTo>
                    <a:cubicBezTo>
                      <a:pt x="11619" y="278"/>
                      <a:pt x="9290" y="50"/>
                      <a:pt x="6962" y="4"/>
                    </a:cubicBezTo>
                    <a:cubicBezTo>
                      <a:pt x="6740" y="2"/>
                      <a:pt x="6518" y="1"/>
                      <a:pt x="6296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0" name="Google Shape;740;p19"/>
              <p:cNvSpPr/>
              <p:nvPr/>
            </p:nvSpPr>
            <p:spPr>
              <a:xfrm flipH="1">
                <a:off x="1579913" y="1610805"/>
                <a:ext cx="880569" cy="279898"/>
              </a:xfrm>
              <a:custGeom>
                <a:avLst/>
                <a:gdLst/>
                <a:ahLst/>
                <a:cxnLst/>
                <a:rect l="l" t="t" r="r" b="b"/>
                <a:pathLst>
                  <a:path w="25291" h="8039" extrusionOk="0">
                    <a:moveTo>
                      <a:pt x="6295" y="0"/>
                    </a:moveTo>
                    <a:cubicBezTo>
                      <a:pt x="4190" y="0"/>
                      <a:pt x="2086" y="103"/>
                      <a:pt x="0" y="392"/>
                    </a:cubicBezTo>
                    <a:cubicBezTo>
                      <a:pt x="852" y="358"/>
                      <a:pt x="1705" y="337"/>
                      <a:pt x="2548" y="337"/>
                    </a:cubicBezTo>
                    <a:cubicBezTo>
                      <a:pt x="2856" y="337"/>
                      <a:pt x="3164" y="340"/>
                      <a:pt x="3470" y="346"/>
                    </a:cubicBezTo>
                    <a:cubicBezTo>
                      <a:pt x="4634" y="369"/>
                      <a:pt x="5798" y="392"/>
                      <a:pt x="6939" y="460"/>
                    </a:cubicBezTo>
                    <a:cubicBezTo>
                      <a:pt x="9245" y="597"/>
                      <a:pt x="11550" y="825"/>
                      <a:pt x="13810" y="1305"/>
                    </a:cubicBezTo>
                    <a:cubicBezTo>
                      <a:pt x="16069" y="1716"/>
                      <a:pt x="18283" y="2400"/>
                      <a:pt x="20338" y="3428"/>
                    </a:cubicBezTo>
                    <a:cubicBezTo>
                      <a:pt x="22369" y="4455"/>
                      <a:pt x="24195" y="5984"/>
                      <a:pt x="25291" y="8038"/>
                    </a:cubicBezTo>
                    <a:cubicBezTo>
                      <a:pt x="24857" y="6965"/>
                      <a:pt x="24172" y="5984"/>
                      <a:pt x="23351" y="5139"/>
                    </a:cubicBezTo>
                    <a:cubicBezTo>
                      <a:pt x="22529" y="4295"/>
                      <a:pt x="21570" y="3587"/>
                      <a:pt x="20543" y="3017"/>
                    </a:cubicBezTo>
                    <a:cubicBezTo>
                      <a:pt x="18489" y="1875"/>
                      <a:pt x="16206" y="1191"/>
                      <a:pt x="13924" y="711"/>
                    </a:cubicBezTo>
                    <a:cubicBezTo>
                      <a:pt x="11618" y="278"/>
                      <a:pt x="9290" y="49"/>
                      <a:pt x="6962" y="4"/>
                    </a:cubicBezTo>
                    <a:cubicBezTo>
                      <a:pt x="6740" y="2"/>
                      <a:pt x="6518" y="0"/>
                      <a:pt x="6295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1" name="Google Shape;741;p19"/>
              <p:cNvSpPr/>
              <p:nvPr/>
            </p:nvSpPr>
            <p:spPr>
              <a:xfrm flipH="1">
                <a:off x="1610100" y="1730821"/>
                <a:ext cx="881370" cy="279863"/>
              </a:xfrm>
              <a:custGeom>
                <a:avLst/>
                <a:gdLst/>
                <a:ahLst/>
                <a:cxnLst/>
                <a:rect l="l" t="t" r="r" b="b"/>
                <a:pathLst>
                  <a:path w="25314" h="8038" extrusionOk="0">
                    <a:moveTo>
                      <a:pt x="6295" y="0"/>
                    </a:moveTo>
                    <a:cubicBezTo>
                      <a:pt x="4189" y="0"/>
                      <a:pt x="2085" y="102"/>
                      <a:pt x="0" y="391"/>
                    </a:cubicBezTo>
                    <a:cubicBezTo>
                      <a:pt x="852" y="358"/>
                      <a:pt x="1704" y="337"/>
                      <a:pt x="2557" y="337"/>
                    </a:cubicBezTo>
                    <a:cubicBezTo>
                      <a:pt x="2869" y="337"/>
                      <a:pt x="3180" y="340"/>
                      <a:pt x="3492" y="346"/>
                    </a:cubicBezTo>
                    <a:cubicBezTo>
                      <a:pt x="4634" y="369"/>
                      <a:pt x="5798" y="391"/>
                      <a:pt x="6962" y="460"/>
                    </a:cubicBezTo>
                    <a:cubicBezTo>
                      <a:pt x="9267" y="597"/>
                      <a:pt x="11550" y="825"/>
                      <a:pt x="13809" y="1304"/>
                    </a:cubicBezTo>
                    <a:cubicBezTo>
                      <a:pt x="16069" y="1715"/>
                      <a:pt x="18283" y="2400"/>
                      <a:pt x="20337" y="3427"/>
                    </a:cubicBezTo>
                    <a:cubicBezTo>
                      <a:pt x="22369" y="4454"/>
                      <a:pt x="24195" y="5984"/>
                      <a:pt x="25313" y="8038"/>
                    </a:cubicBezTo>
                    <a:cubicBezTo>
                      <a:pt x="24857" y="6942"/>
                      <a:pt x="24172" y="5984"/>
                      <a:pt x="23373" y="5139"/>
                    </a:cubicBezTo>
                    <a:cubicBezTo>
                      <a:pt x="22529" y="4294"/>
                      <a:pt x="21570" y="3587"/>
                      <a:pt x="20543" y="3016"/>
                    </a:cubicBezTo>
                    <a:cubicBezTo>
                      <a:pt x="18489" y="1875"/>
                      <a:pt x="16206" y="1190"/>
                      <a:pt x="13924" y="711"/>
                    </a:cubicBezTo>
                    <a:cubicBezTo>
                      <a:pt x="11618" y="277"/>
                      <a:pt x="9290" y="49"/>
                      <a:pt x="6962" y="3"/>
                    </a:cubicBezTo>
                    <a:cubicBezTo>
                      <a:pt x="6740" y="1"/>
                      <a:pt x="6517" y="0"/>
                      <a:pt x="6295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2" name="Google Shape;742;p19"/>
              <p:cNvSpPr/>
              <p:nvPr/>
            </p:nvSpPr>
            <p:spPr>
              <a:xfrm flipH="1">
                <a:off x="1641088" y="1850802"/>
                <a:ext cx="881405" cy="279898"/>
              </a:xfrm>
              <a:custGeom>
                <a:avLst/>
                <a:gdLst/>
                <a:ahLst/>
                <a:cxnLst/>
                <a:rect l="l" t="t" r="r" b="b"/>
                <a:pathLst>
                  <a:path w="25315" h="8039" extrusionOk="0">
                    <a:moveTo>
                      <a:pt x="6313" y="1"/>
                    </a:moveTo>
                    <a:cubicBezTo>
                      <a:pt x="4190" y="1"/>
                      <a:pt x="2086" y="103"/>
                      <a:pt x="1" y="392"/>
                    </a:cubicBezTo>
                    <a:cubicBezTo>
                      <a:pt x="853" y="359"/>
                      <a:pt x="1705" y="337"/>
                      <a:pt x="2557" y="337"/>
                    </a:cubicBezTo>
                    <a:cubicBezTo>
                      <a:pt x="2869" y="337"/>
                      <a:pt x="3181" y="340"/>
                      <a:pt x="3493" y="346"/>
                    </a:cubicBezTo>
                    <a:cubicBezTo>
                      <a:pt x="4657" y="369"/>
                      <a:pt x="5799" y="392"/>
                      <a:pt x="6963" y="460"/>
                    </a:cubicBezTo>
                    <a:cubicBezTo>
                      <a:pt x="9268" y="597"/>
                      <a:pt x="11573" y="826"/>
                      <a:pt x="13810" y="1305"/>
                    </a:cubicBezTo>
                    <a:cubicBezTo>
                      <a:pt x="16070" y="1716"/>
                      <a:pt x="18307" y="2401"/>
                      <a:pt x="20338" y="3428"/>
                    </a:cubicBezTo>
                    <a:cubicBezTo>
                      <a:pt x="22370" y="4455"/>
                      <a:pt x="24196" y="5984"/>
                      <a:pt x="25314" y="8038"/>
                    </a:cubicBezTo>
                    <a:cubicBezTo>
                      <a:pt x="24880" y="6943"/>
                      <a:pt x="24196" y="5984"/>
                      <a:pt x="23374" y="5140"/>
                    </a:cubicBezTo>
                    <a:cubicBezTo>
                      <a:pt x="22552" y="4295"/>
                      <a:pt x="21594" y="3588"/>
                      <a:pt x="20567" y="3017"/>
                    </a:cubicBezTo>
                    <a:cubicBezTo>
                      <a:pt x="18489" y="1876"/>
                      <a:pt x="16230" y="1191"/>
                      <a:pt x="13924" y="712"/>
                    </a:cubicBezTo>
                    <a:cubicBezTo>
                      <a:pt x="11642" y="278"/>
                      <a:pt x="9314" y="50"/>
                      <a:pt x="6985" y="4"/>
                    </a:cubicBezTo>
                    <a:cubicBezTo>
                      <a:pt x="6761" y="2"/>
                      <a:pt x="6537" y="1"/>
                      <a:pt x="6313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3" name="Google Shape;743;p19"/>
              <p:cNvSpPr/>
              <p:nvPr/>
            </p:nvSpPr>
            <p:spPr>
              <a:xfrm flipH="1">
                <a:off x="1672110" y="1970818"/>
                <a:ext cx="880569" cy="279898"/>
              </a:xfrm>
              <a:custGeom>
                <a:avLst/>
                <a:gdLst/>
                <a:ahLst/>
                <a:cxnLst/>
                <a:rect l="l" t="t" r="r" b="b"/>
                <a:pathLst>
                  <a:path w="25291" h="8039" extrusionOk="0">
                    <a:moveTo>
                      <a:pt x="6296" y="0"/>
                    </a:moveTo>
                    <a:cubicBezTo>
                      <a:pt x="4190" y="0"/>
                      <a:pt x="2086" y="103"/>
                      <a:pt x="1" y="392"/>
                    </a:cubicBezTo>
                    <a:cubicBezTo>
                      <a:pt x="853" y="358"/>
                      <a:pt x="1693" y="337"/>
                      <a:pt x="2538" y="337"/>
                    </a:cubicBezTo>
                    <a:cubicBezTo>
                      <a:pt x="2848" y="337"/>
                      <a:pt x="3158" y="340"/>
                      <a:pt x="3470" y="346"/>
                    </a:cubicBezTo>
                    <a:cubicBezTo>
                      <a:pt x="4634" y="346"/>
                      <a:pt x="5775" y="392"/>
                      <a:pt x="6939" y="460"/>
                    </a:cubicBezTo>
                    <a:cubicBezTo>
                      <a:pt x="9245" y="597"/>
                      <a:pt x="11550" y="825"/>
                      <a:pt x="13810" y="1305"/>
                    </a:cubicBezTo>
                    <a:cubicBezTo>
                      <a:pt x="16070" y="1715"/>
                      <a:pt x="18284" y="2377"/>
                      <a:pt x="20315" y="3427"/>
                    </a:cubicBezTo>
                    <a:cubicBezTo>
                      <a:pt x="22347" y="4455"/>
                      <a:pt x="24195" y="5984"/>
                      <a:pt x="25291" y="8038"/>
                    </a:cubicBezTo>
                    <a:cubicBezTo>
                      <a:pt x="24857" y="6942"/>
                      <a:pt x="24173" y="5984"/>
                      <a:pt x="23351" y="5139"/>
                    </a:cubicBezTo>
                    <a:cubicBezTo>
                      <a:pt x="22529" y="4295"/>
                      <a:pt x="21570" y="3587"/>
                      <a:pt x="20543" y="3017"/>
                    </a:cubicBezTo>
                    <a:cubicBezTo>
                      <a:pt x="18489" y="1875"/>
                      <a:pt x="16207" y="1190"/>
                      <a:pt x="13924" y="711"/>
                    </a:cubicBezTo>
                    <a:cubicBezTo>
                      <a:pt x="11619" y="277"/>
                      <a:pt x="9290" y="49"/>
                      <a:pt x="6962" y="4"/>
                    </a:cubicBezTo>
                    <a:cubicBezTo>
                      <a:pt x="6740" y="1"/>
                      <a:pt x="6518" y="0"/>
                      <a:pt x="6296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4" name="Google Shape;744;p19"/>
              <p:cNvSpPr/>
              <p:nvPr/>
            </p:nvSpPr>
            <p:spPr>
              <a:xfrm flipH="1">
                <a:off x="1703098" y="2090799"/>
                <a:ext cx="880569" cy="279898"/>
              </a:xfrm>
              <a:custGeom>
                <a:avLst/>
                <a:gdLst/>
                <a:ahLst/>
                <a:cxnLst/>
                <a:rect l="l" t="t" r="r" b="b"/>
                <a:pathLst>
                  <a:path w="25291" h="8039" extrusionOk="0">
                    <a:moveTo>
                      <a:pt x="6295" y="1"/>
                    </a:moveTo>
                    <a:cubicBezTo>
                      <a:pt x="4190" y="1"/>
                      <a:pt x="2086" y="103"/>
                      <a:pt x="0" y="392"/>
                    </a:cubicBezTo>
                    <a:cubicBezTo>
                      <a:pt x="853" y="359"/>
                      <a:pt x="1705" y="338"/>
                      <a:pt x="2548" y="338"/>
                    </a:cubicBezTo>
                    <a:cubicBezTo>
                      <a:pt x="2857" y="338"/>
                      <a:pt x="3164" y="340"/>
                      <a:pt x="3470" y="347"/>
                    </a:cubicBezTo>
                    <a:cubicBezTo>
                      <a:pt x="4634" y="347"/>
                      <a:pt x="5798" y="392"/>
                      <a:pt x="6939" y="461"/>
                    </a:cubicBezTo>
                    <a:cubicBezTo>
                      <a:pt x="9245" y="598"/>
                      <a:pt x="11550" y="826"/>
                      <a:pt x="13810" y="1282"/>
                    </a:cubicBezTo>
                    <a:cubicBezTo>
                      <a:pt x="16069" y="1716"/>
                      <a:pt x="18283" y="2378"/>
                      <a:pt x="20338" y="3405"/>
                    </a:cubicBezTo>
                    <a:cubicBezTo>
                      <a:pt x="22369" y="4455"/>
                      <a:pt x="24195" y="5984"/>
                      <a:pt x="25291" y="8039"/>
                    </a:cubicBezTo>
                    <a:cubicBezTo>
                      <a:pt x="24857" y="6943"/>
                      <a:pt x="24172" y="5984"/>
                      <a:pt x="23351" y="5140"/>
                    </a:cubicBezTo>
                    <a:cubicBezTo>
                      <a:pt x="22529" y="4295"/>
                      <a:pt x="21570" y="3588"/>
                      <a:pt x="20543" y="3017"/>
                    </a:cubicBezTo>
                    <a:cubicBezTo>
                      <a:pt x="18489" y="1876"/>
                      <a:pt x="16206" y="1191"/>
                      <a:pt x="13924" y="712"/>
                    </a:cubicBezTo>
                    <a:cubicBezTo>
                      <a:pt x="11618" y="278"/>
                      <a:pt x="9290" y="50"/>
                      <a:pt x="6962" y="4"/>
                    </a:cubicBezTo>
                    <a:cubicBezTo>
                      <a:pt x="6740" y="2"/>
                      <a:pt x="6518" y="1"/>
                      <a:pt x="6295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5" name="Google Shape;745;p19"/>
              <p:cNvSpPr/>
              <p:nvPr/>
            </p:nvSpPr>
            <p:spPr>
              <a:xfrm flipH="1">
                <a:off x="1733285" y="2210606"/>
                <a:ext cx="881370" cy="280107"/>
              </a:xfrm>
              <a:custGeom>
                <a:avLst/>
                <a:gdLst/>
                <a:ahLst/>
                <a:cxnLst/>
                <a:rect l="l" t="t" r="r" b="b"/>
                <a:pathLst>
                  <a:path w="25314" h="8045" extrusionOk="0">
                    <a:moveTo>
                      <a:pt x="5984" y="0"/>
                    </a:moveTo>
                    <a:cubicBezTo>
                      <a:pt x="3982" y="0"/>
                      <a:pt x="1983" y="123"/>
                      <a:pt x="0" y="398"/>
                    </a:cubicBezTo>
                    <a:cubicBezTo>
                      <a:pt x="852" y="364"/>
                      <a:pt x="1705" y="343"/>
                      <a:pt x="2557" y="343"/>
                    </a:cubicBezTo>
                    <a:cubicBezTo>
                      <a:pt x="2869" y="343"/>
                      <a:pt x="3181" y="346"/>
                      <a:pt x="3492" y="352"/>
                    </a:cubicBezTo>
                    <a:cubicBezTo>
                      <a:pt x="4634" y="352"/>
                      <a:pt x="5798" y="398"/>
                      <a:pt x="6962" y="466"/>
                    </a:cubicBezTo>
                    <a:cubicBezTo>
                      <a:pt x="9267" y="603"/>
                      <a:pt x="11550" y="832"/>
                      <a:pt x="13809" y="1288"/>
                    </a:cubicBezTo>
                    <a:cubicBezTo>
                      <a:pt x="16069" y="1722"/>
                      <a:pt x="18283" y="2384"/>
                      <a:pt x="20338" y="3411"/>
                    </a:cubicBezTo>
                    <a:cubicBezTo>
                      <a:pt x="22369" y="4461"/>
                      <a:pt x="24195" y="5967"/>
                      <a:pt x="25313" y="8044"/>
                    </a:cubicBezTo>
                    <a:cubicBezTo>
                      <a:pt x="24857" y="6949"/>
                      <a:pt x="24172" y="5990"/>
                      <a:pt x="23373" y="5145"/>
                    </a:cubicBezTo>
                    <a:cubicBezTo>
                      <a:pt x="22529" y="4301"/>
                      <a:pt x="21570" y="3593"/>
                      <a:pt x="20543" y="3023"/>
                    </a:cubicBezTo>
                    <a:cubicBezTo>
                      <a:pt x="18489" y="1881"/>
                      <a:pt x="16206" y="1197"/>
                      <a:pt x="13924" y="717"/>
                    </a:cubicBezTo>
                    <a:cubicBezTo>
                      <a:pt x="11618" y="284"/>
                      <a:pt x="9290" y="55"/>
                      <a:pt x="6962" y="10"/>
                    </a:cubicBezTo>
                    <a:cubicBezTo>
                      <a:pt x="6636" y="3"/>
                      <a:pt x="6310" y="0"/>
                      <a:pt x="5984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6" name="Google Shape;746;p19"/>
              <p:cNvSpPr/>
              <p:nvPr/>
            </p:nvSpPr>
            <p:spPr>
              <a:xfrm flipH="1">
                <a:off x="1764272" y="2330588"/>
                <a:ext cx="881405" cy="279341"/>
              </a:xfrm>
              <a:custGeom>
                <a:avLst/>
                <a:gdLst/>
                <a:ahLst/>
                <a:cxnLst/>
                <a:rect l="l" t="t" r="r" b="b"/>
                <a:pathLst>
                  <a:path w="25315" h="8023" extrusionOk="0">
                    <a:moveTo>
                      <a:pt x="5999" y="1"/>
                    </a:moveTo>
                    <a:cubicBezTo>
                      <a:pt x="3983" y="1"/>
                      <a:pt x="1983" y="124"/>
                      <a:pt x="1" y="398"/>
                    </a:cubicBezTo>
                    <a:cubicBezTo>
                      <a:pt x="853" y="365"/>
                      <a:pt x="1705" y="344"/>
                      <a:pt x="2558" y="344"/>
                    </a:cubicBezTo>
                    <a:cubicBezTo>
                      <a:pt x="2869" y="344"/>
                      <a:pt x="3181" y="347"/>
                      <a:pt x="3493" y="353"/>
                    </a:cubicBezTo>
                    <a:cubicBezTo>
                      <a:pt x="4657" y="353"/>
                      <a:pt x="5799" y="398"/>
                      <a:pt x="6963" y="467"/>
                    </a:cubicBezTo>
                    <a:cubicBezTo>
                      <a:pt x="9268" y="604"/>
                      <a:pt x="11573" y="832"/>
                      <a:pt x="13810" y="1289"/>
                    </a:cubicBezTo>
                    <a:cubicBezTo>
                      <a:pt x="16070" y="1722"/>
                      <a:pt x="18307" y="2384"/>
                      <a:pt x="20338" y="3411"/>
                    </a:cubicBezTo>
                    <a:cubicBezTo>
                      <a:pt x="22370" y="4461"/>
                      <a:pt x="24196" y="5968"/>
                      <a:pt x="25314" y="8022"/>
                    </a:cubicBezTo>
                    <a:cubicBezTo>
                      <a:pt x="24881" y="6949"/>
                      <a:pt x="24196" y="5991"/>
                      <a:pt x="23374" y="5123"/>
                    </a:cubicBezTo>
                    <a:cubicBezTo>
                      <a:pt x="22552" y="4302"/>
                      <a:pt x="21594" y="3594"/>
                      <a:pt x="20567" y="3023"/>
                    </a:cubicBezTo>
                    <a:cubicBezTo>
                      <a:pt x="18489" y="1882"/>
                      <a:pt x="16230" y="1197"/>
                      <a:pt x="13924" y="718"/>
                    </a:cubicBezTo>
                    <a:cubicBezTo>
                      <a:pt x="11642" y="284"/>
                      <a:pt x="9314" y="56"/>
                      <a:pt x="6986" y="10"/>
                    </a:cubicBezTo>
                    <a:cubicBezTo>
                      <a:pt x="6656" y="4"/>
                      <a:pt x="6327" y="1"/>
                      <a:pt x="5999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7" name="Google Shape;747;p19"/>
              <p:cNvSpPr/>
              <p:nvPr/>
            </p:nvSpPr>
            <p:spPr>
              <a:xfrm flipH="1">
                <a:off x="445838" y="1601231"/>
                <a:ext cx="909189" cy="229865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602" extrusionOk="0">
                    <a:moveTo>
                      <a:pt x="7422" y="0"/>
                    </a:moveTo>
                    <a:cubicBezTo>
                      <a:pt x="7102" y="0"/>
                      <a:pt x="6781" y="9"/>
                      <a:pt x="6460" y="28"/>
                    </a:cubicBezTo>
                    <a:cubicBezTo>
                      <a:pt x="5296" y="119"/>
                      <a:pt x="4132" y="324"/>
                      <a:pt x="3013" y="712"/>
                    </a:cubicBezTo>
                    <a:cubicBezTo>
                      <a:pt x="1918" y="1123"/>
                      <a:pt x="868" y="1717"/>
                      <a:pt x="0" y="2493"/>
                    </a:cubicBezTo>
                    <a:cubicBezTo>
                      <a:pt x="1895" y="1123"/>
                      <a:pt x="4200" y="553"/>
                      <a:pt x="6483" y="484"/>
                    </a:cubicBezTo>
                    <a:cubicBezTo>
                      <a:pt x="6554" y="483"/>
                      <a:pt x="6626" y="483"/>
                      <a:pt x="6698" y="483"/>
                    </a:cubicBezTo>
                    <a:cubicBezTo>
                      <a:pt x="8910" y="483"/>
                      <a:pt x="11140" y="823"/>
                      <a:pt x="13285" y="1420"/>
                    </a:cubicBezTo>
                    <a:cubicBezTo>
                      <a:pt x="15521" y="1968"/>
                      <a:pt x="17690" y="2767"/>
                      <a:pt x="19835" y="3657"/>
                    </a:cubicBezTo>
                    <a:cubicBezTo>
                      <a:pt x="20885" y="4091"/>
                      <a:pt x="21958" y="4547"/>
                      <a:pt x="22985" y="5049"/>
                    </a:cubicBezTo>
                    <a:cubicBezTo>
                      <a:pt x="24058" y="5529"/>
                      <a:pt x="25085" y="6054"/>
                      <a:pt x="26112" y="6601"/>
                    </a:cubicBezTo>
                    <a:cubicBezTo>
                      <a:pt x="24172" y="5300"/>
                      <a:pt x="22118" y="4205"/>
                      <a:pt x="19995" y="3223"/>
                    </a:cubicBezTo>
                    <a:cubicBezTo>
                      <a:pt x="17895" y="2265"/>
                      <a:pt x="15681" y="1443"/>
                      <a:pt x="13422" y="849"/>
                    </a:cubicBezTo>
                    <a:cubicBezTo>
                      <a:pt x="11470" y="357"/>
                      <a:pt x="9451" y="0"/>
                      <a:pt x="7422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8" name="Google Shape;748;p19"/>
              <p:cNvSpPr/>
              <p:nvPr/>
            </p:nvSpPr>
            <p:spPr>
              <a:xfrm flipH="1">
                <a:off x="470489" y="1722813"/>
                <a:ext cx="909189" cy="229865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602" extrusionOk="0">
                    <a:moveTo>
                      <a:pt x="7448" y="0"/>
                    </a:moveTo>
                    <a:cubicBezTo>
                      <a:pt x="7127" y="0"/>
                      <a:pt x="6805" y="9"/>
                      <a:pt x="6483" y="28"/>
                    </a:cubicBezTo>
                    <a:cubicBezTo>
                      <a:pt x="5296" y="119"/>
                      <a:pt x="4132" y="325"/>
                      <a:pt x="3014" y="713"/>
                    </a:cubicBezTo>
                    <a:cubicBezTo>
                      <a:pt x="1918" y="1124"/>
                      <a:pt x="868" y="1694"/>
                      <a:pt x="1" y="2493"/>
                    </a:cubicBezTo>
                    <a:cubicBezTo>
                      <a:pt x="1895" y="1124"/>
                      <a:pt x="4223" y="530"/>
                      <a:pt x="6483" y="484"/>
                    </a:cubicBezTo>
                    <a:cubicBezTo>
                      <a:pt x="6555" y="484"/>
                      <a:pt x="6628" y="483"/>
                      <a:pt x="6700" y="483"/>
                    </a:cubicBezTo>
                    <a:cubicBezTo>
                      <a:pt x="8932" y="483"/>
                      <a:pt x="11140" y="823"/>
                      <a:pt x="13285" y="1420"/>
                    </a:cubicBezTo>
                    <a:cubicBezTo>
                      <a:pt x="15522" y="1968"/>
                      <a:pt x="17690" y="2767"/>
                      <a:pt x="19836" y="3634"/>
                    </a:cubicBezTo>
                    <a:cubicBezTo>
                      <a:pt x="20909" y="4091"/>
                      <a:pt x="21959" y="4547"/>
                      <a:pt x="23009" y="5049"/>
                    </a:cubicBezTo>
                    <a:cubicBezTo>
                      <a:pt x="24059" y="5529"/>
                      <a:pt x="25086" y="6054"/>
                      <a:pt x="26113" y="6602"/>
                    </a:cubicBezTo>
                    <a:cubicBezTo>
                      <a:pt x="24196" y="5301"/>
                      <a:pt x="22118" y="4205"/>
                      <a:pt x="20018" y="3223"/>
                    </a:cubicBezTo>
                    <a:cubicBezTo>
                      <a:pt x="17896" y="2265"/>
                      <a:pt x="15705" y="1443"/>
                      <a:pt x="13445" y="827"/>
                    </a:cubicBezTo>
                    <a:cubicBezTo>
                      <a:pt x="11475" y="354"/>
                      <a:pt x="9471" y="0"/>
                      <a:pt x="7448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9" name="Google Shape;749;p19"/>
              <p:cNvSpPr/>
              <p:nvPr/>
            </p:nvSpPr>
            <p:spPr>
              <a:xfrm flipH="1">
                <a:off x="494304" y="1844361"/>
                <a:ext cx="909224" cy="229900"/>
              </a:xfrm>
              <a:custGeom>
                <a:avLst/>
                <a:gdLst/>
                <a:ahLst/>
                <a:cxnLst/>
                <a:rect l="l" t="t" r="r" b="b"/>
                <a:pathLst>
                  <a:path w="26114" h="6603" extrusionOk="0">
                    <a:moveTo>
                      <a:pt x="7464" y="0"/>
                    </a:moveTo>
                    <a:cubicBezTo>
                      <a:pt x="7130" y="0"/>
                      <a:pt x="6795" y="10"/>
                      <a:pt x="6461" y="29"/>
                    </a:cubicBezTo>
                    <a:cubicBezTo>
                      <a:pt x="5274" y="98"/>
                      <a:pt x="4110" y="326"/>
                      <a:pt x="3014" y="714"/>
                    </a:cubicBezTo>
                    <a:cubicBezTo>
                      <a:pt x="1895" y="1125"/>
                      <a:pt x="868" y="1695"/>
                      <a:pt x="1" y="2471"/>
                    </a:cubicBezTo>
                    <a:cubicBezTo>
                      <a:pt x="1895" y="1102"/>
                      <a:pt x="4201" y="531"/>
                      <a:pt x="6483" y="486"/>
                    </a:cubicBezTo>
                    <a:cubicBezTo>
                      <a:pt x="6612" y="483"/>
                      <a:pt x="6740" y="482"/>
                      <a:pt x="6869" y="482"/>
                    </a:cubicBezTo>
                    <a:cubicBezTo>
                      <a:pt x="9023" y="482"/>
                      <a:pt x="11174" y="839"/>
                      <a:pt x="13285" y="1399"/>
                    </a:cubicBezTo>
                    <a:cubicBezTo>
                      <a:pt x="15499" y="1969"/>
                      <a:pt x="17691" y="2768"/>
                      <a:pt x="19813" y="3636"/>
                    </a:cubicBezTo>
                    <a:cubicBezTo>
                      <a:pt x="20886" y="4069"/>
                      <a:pt x="21936" y="4549"/>
                      <a:pt x="22986" y="5051"/>
                    </a:cubicBezTo>
                    <a:cubicBezTo>
                      <a:pt x="24036" y="5530"/>
                      <a:pt x="25086" y="6055"/>
                      <a:pt x="26113" y="6603"/>
                    </a:cubicBezTo>
                    <a:cubicBezTo>
                      <a:pt x="24173" y="5302"/>
                      <a:pt x="22119" y="4206"/>
                      <a:pt x="19996" y="3225"/>
                    </a:cubicBezTo>
                    <a:cubicBezTo>
                      <a:pt x="17873" y="2243"/>
                      <a:pt x="15682" y="1444"/>
                      <a:pt x="13422" y="828"/>
                    </a:cubicBezTo>
                    <a:cubicBezTo>
                      <a:pt x="11484" y="339"/>
                      <a:pt x="9479" y="0"/>
                      <a:pt x="7464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0" name="Google Shape;750;p19"/>
              <p:cNvSpPr/>
              <p:nvPr/>
            </p:nvSpPr>
            <p:spPr>
              <a:xfrm flipH="1">
                <a:off x="518955" y="1965944"/>
                <a:ext cx="909189" cy="229134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581" extrusionOk="0">
                    <a:moveTo>
                      <a:pt x="7464" y="1"/>
                    </a:moveTo>
                    <a:cubicBezTo>
                      <a:pt x="7129" y="1"/>
                      <a:pt x="6795" y="10"/>
                      <a:pt x="6460" y="29"/>
                    </a:cubicBezTo>
                    <a:cubicBezTo>
                      <a:pt x="5296" y="98"/>
                      <a:pt x="4132" y="326"/>
                      <a:pt x="3013" y="714"/>
                    </a:cubicBezTo>
                    <a:cubicBezTo>
                      <a:pt x="1918" y="1125"/>
                      <a:pt x="868" y="1696"/>
                      <a:pt x="0" y="2472"/>
                    </a:cubicBezTo>
                    <a:cubicBezTo>
                      <a:pt x="1895" y="1102"/>
                      <a:pt x="4200" y="532"/>
                      <a:pt x="6483" y="486"/>
                    </a:cubicBezTo>
                    <a:cubicBezTo>
                      <a:pt x="6611" y="483"/>
                      <a:pt x="6740" y="482"/>
                      <a:pt x="6868" y="482"/>
                    </a:cubicBezTo>
                    <a:cubicBezTo>
                      <a:pt x="9024" y="482"/>
                      <a:pt x="11195" y="839"/>
                      <a:pt x="13285" y="1399"/>
                    </a:cubicBezTo>
                    <a:cubicBezTo>
                      <a:pt x="15522" y="1947"/>
                      <a:pt x="17690" y="2768"/>
                      <a:pt x="19836" y="3636"/>
                    </a:cubicBezTo>
                    <a:cubicBezTo>
                      <a:pt x="20886" y="4070"/>
                      <a:pt x="21958" y="4549"/>
                      <a:pt x="22985" y="5051"/>
                    </a:cubicBezTo>
                    <a:cubicBezTo>
                      <a:pt x="24058" y="5530"/>
                      <a:pt x="25085" y="6055"/>
                      <a:pt x="26113" y="6580"/>
                    </a:cubicBezTo>
                    <a:cubicBezTo>
                      <a:pt x="24172" y="5302"/>
                      <a:pt x="22118" y="4206"/>
                      <a:pt x="19995" y="3225"/>
                    </a:cubicBezTo>
                    <a:cubicBezTo>
                      <a:pt x="17895" y="2244"/>
                      <a:pt x="15681" y="1445"/>
                      <a:pt x="13422" y="828"/>
                    </a:cubicBezTo>
                    <a:cubicBezTo>
                      <a:pt x="11484" y="339"/>
                      <a:pt x="9478" y="1"/>
                      <a:pt x="7464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1" name="Google Shape;751;p19"/>
              <p:cNvSpPr/>
              <p:nvPr/>
            </p:nvSpPr>
            <p:spPr>
              <a:xfrm flipH="1">
                <a:off x="543605" y="2087527"/>
                <a:ext cx="909189" cy="229134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581" extrusionOk="0">
                    <a:moveTo>
                      <a:pt x="7486" y="1"/>
                    </a:moveTo>
                    <a:cubicBezTo>
                      <a:pt x="7152" y="1"/>
                      <a:pt x="6818" y="10"/>
                      <a:pt x="6483" y="30"/>
                    </a:cubicBezTo>
                    <a:cubicBezTo>
                      <a:pt x="5296" y="98"/>
                      <a:pt x="4132" y="304"/>
                      <a:pt x="3014" y="714"/>
                    </a:cubicBezTo>
                    <a:cubicBezTo>
                      <a:pt x="1918" y="1103"/>
                      <a:pt x="868" y="1696"/>
                      <a:pt x="1" y="2472"/>
                    </a:cubicBezTo>
                    <a:cubicBezTo>
                      <a:pt x="1895" y="1103"/>
                      <a:pt x="4223" y="532"/>
                      <a:pt x="6483" y="486"/>
                    </a:cubicBezTo>
                    <a:cubicBezTo>
                      <a:pt x="6613" y="484"/>
                      <a:pt x="6742" y="482"/>
                      <a:pt x="6872" y="482"/>
                    </a:cubicBezTo>
                    <a:cubicBezTo>
                      <a:pt x="9045" y="482"/>
                      <a:pt x="11196" y="839"/>
                      <a:pt x="13285" y="1399"/>
                    </a:cubicBezTo>
                    <a:cubicBezTo>
                      <a:pt x="15522" y="1947"/>
                      <a:pt x="17690" y="2746"/>
                      <a:pt x="19836" y="3636"/>
                    </a:cubicBezTo>
                    <a:cubicBezTo>
                      <a:pt x="20909" y="4070"/>
                      <a:pt x="21959" y="4549"/>
                      <a:pt x="23009" y="5028"/>
                    </a:cubicBezTo>
                    <a:cubicBezTo>
                      <a:pt x="24059" y="5508"/>
                      <a:pt x="25086" y="6056"/>
                      <a:pt x="26113" y="6581"/>
                    </a:cubicBezTo>
                    <a:cubicBezTo>
                      <a:pt x="24196" y="5302"/>
                      <a:pt x="22118" y="4184"/>
                      <a:pt x="20019" y="3202"/>
                    </a:cubicBezTo>
                    <a:cubicBezTo>
                      <a:pt x="17896" y="2244"/>
                      <a:pt x="15705" y="1445"/>
                      <a:pt x="13445" y="829"/>
                    </a:cubicBezTo>
                    <a:cubicBezTo>
                      <a:pt x="11487" y="339"/>
                      <a:pt x="9496" y="1"/>
                      <a:pt x="7486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2" name="Google Shape;752;p19"/>
              <p:cNvSpPr/>
              <p:nvPr/>
            </p:nvSpPr>
            <p:spPr>
              <a:xfrm flipH="1">
                <a:off x="567421" y="2208378"/>
                <a:ext cx="909189" cy="229865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602" extrusionOk="0">
                    <a:moveTo>
                      <a:pt x="7422" y="1"/>
                    </a:moveTo>
                    <a:cubicBezTo>
                      <a:pt x="7101" y="1"/>
                      <a:pt x="6781" y="9"/>
                      <a:pt x="6460" y="28"/>
                    </a:cubicBezTo>
                    <a:cubicBezTo>
                      <a:pt x="5273" y="119"/>
                      <a:pt x="4109" y="325"/>
                      <a:pt x="3013" y="713"/>
                    </a:cubicBezTo>
                    <a:cubicBezTo>
                      <a:pt x="1895" y="1124"/>
                      <a:pt x="867" y="1717"/>
                      <a:pt x="0" y="2493"/>
                    </a:cubicBezTo>
                    <a:cubicBezTo>
                      <a:pt x="1895" y="1124"/>
                      <a:pt x="4200" y="553"/>
                      <a:pt x="6482" y="485"/>
                    </a:cubicBezTo>
                    <a:cubicBezTo>
                      <a:pt x="6554" y="484"/>
                      <a:pt x="6626" y="484"/>
                      <a:pt x="6697" y="484"/>
                    </a:cubicBezTo>
                    <a:cubicBezTo>
                      <a:pt x="8908" y="484"/>
                      <a:pt x="11118" y="824"/>
                      <a:pt x="13284" y="1420"/>
                    </a:cubicBezTo>
                    <a:cubicBezTo>
                      <a:pt x="15498" y="1968"/>
                      <a:pt x="17690" y="2767"/>
                      <a:pt x="19812" y="3657"/>
                    </a:cubicBezTo>
                    <a:cubicBezTo>
                      <a:pt x="20885" y="4091"/>
                      <a:pt x="21935" y="4548"/>
                      <a:pt x="22985" y="5050"/>
                    </a:cubicBezTo>
                    <a:cubicBezTo>
                      <a:pt x="24035" y="5529"/>
                      <a:pt x="25085" y="6054"/>
                      <a:pt x="26112" y="6602"/>
                    </a:cubicBezTo>
                    <a:cubicBezTo>
                      <a:pt x="24172" y="5301"/>
                      <a:pt x="22118" y="4205"/>
                      <a:pt x="19995" y="3224"/>
                    </a:cubicBezTo>
                    <a:cubicBezTo>
                      <a:pt x="17872" y="2265"/>
                      <a:pt x="15681" y="1443"/>
                      <a:pt x="13421" y="850"/>
                    </a:cubicBezTo>
                    <a:cubicBezTo>
                      <a:pt x="11470" y="357"/>
                      <a:pt x="9451" y="1"/>
                      <a:pt x="7422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3" name="Google Shape;753;p19"/>
              <p:cNvSpPr/>
              <p:nvPr/>
            </p:nvSpPr>
            <p:spPr>
              <a:xfrm flipH="1">
                <a:off x="592071" y="2329961"/>
                <a:ext cx="909189" cy="229900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603" extrusionOk="0">
                    <a:moveTo>
                      <a:pt x="7426" y="1"/>
                    </a:moveTo>
                    <a:cubicBezTo>
                      <a:pt x="7104" y="1"/>
                      <a:pt x="6782" y="10"/>
                      <a:pt x="6460" y="28"/>
                    </a:cubicBezTo>
                    <a:cubicBezTo>
                      <a:pt x="5296" y="97"/>
                      <a:pt x="4109" y="325"/>
                      <a:pt x="3013" y="713"/>
                    </a:cubicBezTo>
                    <a:cubicBezTo>
                      <a:pt x="1918" y="1124"/>
                      <a:pt x="868" y="1695"/>
                      <a:pt x="0" y="2494"/>
                    </a:cubicBezTo>
                    <a:cubicBezTo>
                      <a:pt x="1895" y="1124"/>
                      <a:pt x="4200" y="531"/>
                      <a:pt x="6483" y="485"/>
                    </a:cubicBezTo>
                    <a:cubicBezTo>
                      <a:pt x="6611" y="482"/>
                      <a:pt x="6739" y="481"/>
                      <a:pt x="6868" y="481"/>
                    </a:cubicBezTo>
                    <a:cubicBezTo>
                      <a:pt x="9024" y="481"/>
                      <a:pt x="11195" y="839"/>
                      <a:pt x="13285" y="1421"/>
                    </a:cubicBezTo>
                    <a:cubicBezTo>
                      <a:pt x="15522" y="1969"/>
                      <a:pt x="17690" y="2767"/>
                      <a:pt x="19836" y="3635"/>
                    </a:cubicBezTo>
                    <a:cubicBezTo>
                      <a:pt x="20886" y="4068"/>
                      <a:pt x="21958" y="4548"/>
                      <a:pt x="22986" y="5050"/>
                    </a:cubicBezTo>
                    <a:cubicBezTo>
                      <a:pt x="24058" y="5529"/>
                      <a:pt x="25085" y="6054"/>
                      <a:pt x="26113" y="6602"/>
                    </a:cubicBezTo>
                    <a:cubicBezTo>
                      <a:pt x="24172" y="5301"/>
                      <a:pt x="22118" y="4205"/>
                      <a:pt x="19995" y="3224"/>
                    </a:cubicBezTo>
                    <a:cubicBezTo>
                      <a:pt x="17895" y="2242"/>
                      <a:pt x="15681" y="1444"/>
                      <a:pt x="13422" y="827"/>
                    </a:cubicBezTo>
                    <a:cubicBezTo>
                      <a:pt x="11471" y="355"/>
                      <a:pt x="9453" y="1"/>
                      <a:pt x="7426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4" name="Google Shape;754;p19"/>
              <p:cNvSpPr/>
              <p:nvPr/>
            </p:nvSpPr>
            <p:spPr>
              <a:xfrm flipH="1">
                <a:off x="616722" y="2451509"/>
                <a:ext cx="909189" cy="229935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604" extrusionOk="0">
                    <a:moveTo>
                      <a:pt x="7471" y="1"/>
                    </a:moveTo>
                    <a:cubicBezTo>
                      <a:pt x="7135" y="1"/>
                      <a:pt x="6798" y="10"/>
                      <a:pt x="6460" y="30"/>
                    </a:cubicBezTo>
                    <a:cubicBezTo>
                      <a:pt x="5296" y="98"/>
                      <a:pt x="4132" y="326"/>
                      <a:pt x="3014" y="714"/>
                    </a:cubicBezTo>
                    <a:cubicBezTo>
                      <a:pt x="1918" y="1125"/>
                      <a:pt x="868" y="1696"/>
                      <a:pt x="1" y="2472"/>
                    </a:cubicBezTo>
                    <a:cubicBezTo>
                      <a:pt x="1895" y="1102"/>
                      <a:pt x="4224" y="532"/>
                      <a:pt x="6483" y="486"/>
                    </a:cubicBezTo>
                    <a:cubicBezTo>
                      <a:pt x="6613" y="484"/>
                      <a:pt x="6743" y="482"/>
                      <a:pt x="6872" y="482"/>
                    </a:cubicBezTo>
                    <a:cubicBezTo>
                      <a:pt x="9045" y="482"/>
                      <a:pt x="11196" y="839"/>
                      <a:pt x="13285" y="1399"/>
                    </a:cubicBezTo>
                    <a:cubicBezTo>
                      <a:pt x="15522" y="1970"/>
                      <a:pt x="17690" y="2769"/>
                      <a:pt x="19836" y="3636"/>
                    </a:cubicBezTo>
                    <a:cubicBezTo>
                      <a:pt x="20909" y="4070"/>
                      <a:pt x="21959" y="4549"/>
                      <a:pt x="23009" y="5051"/>
                    </a:cubicBezTo>
                    <a:cubicBezTo>
                      <a:pt x="24059" y="5531"/>
                      <a:pt x="25086" y="6056"/>
                      <a:pt x="26113" y="6603"/>
                    </a:cubicBezTo>
                    <a:cubicBezTo>
                      <a:pt x="24196" y="5302"/>
                      <a:pt x="22119" y="4207"/>
                      <a:pt x="20019" y="3225"/>
                    </a:cubicBezTo>
                    <a:cubicBezTo>
                      <a:pt x="17896" y="2244"/>
                      <a:pt x="15705" y="1445"/>
                      <a:pt x="13445" y="829"/>
                    </a:cubicBezTo>
                    <a:cubicBezTo>
                      <a:pt x="11487" y="339"/>
                      <a:pt x="9496" y="1"/>
                      <a:pt x="7471" y="1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5" name="Google Shape;755;p19"/>
              <p:cNvSpPr/>
              <p:nvPr/>
            </p:nvSpPr>
            <p:spPr>
              <a:xfrm flipH="1">
                <a:off x="640537" y="2573126"/>
                <a:ext cx="909189" cy="229099"/>
              </a:xfrm>
              <a:custGeom>
                <a:avLst/>
                <a:gdLst/>
                <a:ahLst/>
                <a:cxnLst/>
                <a:rect l="l" t="t" r="r" b="b"/>
                <a:pathLst>
                  <a:path w="26113" h="6580" extrusionOk="0">
                    <a:moveTo>
                      <a:pt x="7463" y="0"/>
                    </a:moveTo>
                    <a:cubicBezTo>
                      <a:pt x="7129" y="0"/>
                      <a:pt x="6794" y="9"/>
                      <a:pt x="6460" y="29"/>
                    </a:cubicBezTo>
                    <a:cubicBezTo>
                      <a:pt x="5273" y="97"/>
                      <a:pt x="4109" y="326"/>
                      <a:pt x="3013" y="714"/>
                    </a:cubicBezTo>
                    <a:cubicBezTo>
                      <a:pt x="1895" y="1125"/>
                      <a:pt x="867" y="1695"/>
                      <a:pt x="0" y="2471"/>
                    </a:cubicBezTo>
                    <a:cubicBezTo>
                      <a:pt x="1895" y="1102"/>
                      <a:pt x="4200" y="531"/>
                      <a:pt x="6482" y="485"/>
                    </a:cubicBezTo>
                    <a:cubicBezTo>
                      <a:pt x="6611" y="483"/>
                      <a:pt x="6739" y="482"/>
                      <a:pt x="6868" y="482"/>
                    </a:cubicBezTo>
                    <a:cubicBezTo>
                      <a:pt x="9022" y="482"/>
                      <a:pt x="11172" y="838"/>
                      <a:pt x="13262" y="1398"/>
                    </a:cubicBezTo>
                    <a:cubicBezTo>
                      <a:pt x="15498" y="1946"/>
                      <a:pt x="17667" y="2768"/>
                      <a:pt x="19812" y="3635"/>
                    </a:cubicBezTo>
                    <a:cubicBezTo>
                      <a:pt x="20885" y="4069"/>
                      <a:pt x="21935" y="4548"/>
                      <a:pt x="22985" y="5051"/>
                    </a:cubicBezTo>
                    <a:cubicBezTo>
                      <a:pt x="24035" y="5530"/>
                      <a:pt x="25085" y="6055"/>
                      <a:pt x="26112" y="6580"/>
                    </a:cubicBezTo>
                    <a:cubicBezTo>
                      <a:pt x="24172" y="5302"/>
                      <a:pt x="22118" y="4206"/>
                      <a:pt x="19995" y="3224"/>
                    </a:cubicBezTo>
                    <a:cubicBezTo>
                      <a:pt x="17872" y="2243"/>
                      <a:pt x="15681" y="1444"/>
                      <a:pt x="13421" y="828"/>
                    </a:cubicBezTo>
                    <a:cubicBezTo>
                      <a:pt x="11483" y="338"/>
                      <a:pt x="9478" y="0"/>
                      <a:pt x="7463" y="0"/>
                    </a:cubicBez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6" name="Google Shape;756;p19"/>
              <p:cNvSpPr/>
              <p:nvPr/>
            </p:nvSpPr>
            <p:spPr>
              <a:xfrm flipH="1">
                <a:off x="1422538" y="1583891"/>
                <a:ext cx="340968" cy="1324040"/>
              </a:xfrm>
              <a:custGeom>
                <a:avLst/>
                <a:gdLst/>
                <a:ahLst/>
                <a:cxnLst/>
                <a:rect l="l" t="t" r="r" b="b"/>
                <a:pathLst>
                  <a:path w="9793" h="38028" extrusionOk="0">
                    <a:moveTo>
                      <a:pt x="9336" y="1"/>
                    </a:moveTo>
                    <a:lnTo>
                      <a:pt x="0" y="37845"/>
                    </a:lnTo>
                    <a:lnTo>
                      <a:pt x="2853" y="38028"/>
                    </a:lnTo>
                    <a:lnTo>
                      <a:pt x="9792" y="708"/>
                    </a:lnTo>
                    <a:lnTo>
                      <a:pt x="9336" y="1"/>
                    </a:lnTo>
                    <a:close/>
                  </a:path>
                </a:pathLst>
              </a:custGeom>
              <a:solidFill>
                <a:srgbClr val="AF394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7" name="Google Shape;757;p19"/>
              <p:cNvSpPr/>
              <p:nvPr/>
            </p:nvSpPr>
            <p:spPr>
              <a:xfrm flipH="1">
                <a:off x="1626012" y="2901525"/>
                <a:ext cx="137494" cy="285364"/>
              </a:xfrm>
              <a:custGeom>
                <a:avLst/>
                <a:gdLst/>
                <a:ahLst/>
                <a:cxnLst/>
                <a:rect l="l" t="t" r="r" b="b"/>
                <a:pathLst>
                  <a:path w="3949" h="8196" extrusionOk="0">
                    <a:moveTo>
                      <a:pt x="0" y="1"/>
                    </a:moveTo>
                    <a:lnTo>
                      <a:pt x="662" y="8195"/>
                    </a:lnTo>
                    <a:lnTo>
                      <a:pt x="1963" y="5776"/>
                    </a:lnTo>
                    <a:lnTo>
                      <a:pt x="3949" y="7419"/>
                    </a:lnTo>
                    <a:lnTo>
                      <a:pt x="2853" y="184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143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8" name="Google Shape;758;p19"/>
              <p:cNvSpPr/>
              <p:nvPr/>
            </p:nvSpPr>
            <p:spPr>
              <a:xfrm flipH="1">
                <a:off x="2694108" y="1730926"/>
                <a:ext cx="85860" cy="34333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9861" fill="none" extrusionOk="0">
                    <a:moveTo>
                      <a:pt x="1" y="9861"/>
                    </a:moveTo>
                    <a:lnTo>
                      <a:pt x="2466" y="0"/>
                    </a:lnTo>
                  </a:path>
                </a:pathLst>
              </a:custGeom>
              <a:noFill/>
              <a:ln w="19050" cap="rnd" cmpd="sng">
                <a:solidFill>
                  <a:srgbClr val="58C3C4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035449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內容" type="obj">
  <p:cSld name="標題及內容">
    <p:spTree>
      <p:nvGrpSpPr>
        <p:cNvPr id="1" name="Shape 3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5" name="Google Shape;3605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06" name="Google Shape;3606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07" name="Google Shape;360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08" name="Google Shape;360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09" name="Google Shape;360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7676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章節標題">
    <p:spTree>
      <p:nvGrpSpPr>
        <p:cNvPr id="1" name="Shape 3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1" name="Google Shape;3611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12" name="Google Shape;3612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13" name="Google Shape;3613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14" name="Google Shape;3614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15" name="Google Shape;3615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4716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個內容" type="twoObj">
  <p:cSld name="兩個內容">
    <p:spTree>
      <p:nvGrpSpPr>
        <p:cNvPr id="1" name="Shape 3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7" name="Google Shape;3617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18" name="Google Shape;3618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19" name="Google Shape;3619;p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20" name="Google Shape;3620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21" name="Google Shape;3621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22" name="Google Shape;362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7676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比較">
    <p:spTree>
      <p:nvGrpSpPr>
        <p:cNvPr id="1" name="Shape 3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" name="Google Shape;3624;p3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25" name="Google Shape;3625;p3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26" name="Google Shape;3626;p3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27" name="Google Shape;3627;p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28" name="Google Shape;3628;p3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29" name="Google Shape;3629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30" name="Google Shape;3630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31" name="Google Shape;3631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483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51360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subTitle" idx="1"/>
          </p:nvPr>
        </p:nvSpPr>
        <p:spPr>
          <a:xfrm>
            <a:off x="960000" y="2907700"/>
            <a:ext cx="3117600" cy="822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subTitle" idx="2"/>
          </p:nvPr>
        </p:nvSpPr>
        <p:spPr>
          <a:xfrm>
            <a:off x="960000" y="4895867"/>
            <a:ext cx="3117600" cy="822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title" idx="3"/>
          </p:nvPr>
        </p:nvSpPr>
        <p:spPr>
          <a:xfrm>
            <a:off x="960000" y="2144100"/>
            <a:ext cx="31176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title" idx="4"/>
          </p:nvPr>
        </p:nvSpPr>
        <p:spPr>
          <a:xfrm>
            <a:off x="960000" y="4132267"/>
            <a:ext cx="31176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667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64" name="Google Shape;64;p5"/>
          <p:cNvSpPr/>
          <p:nvPr/>
        </p:nvSpPr>
        <p:spPr>
          <a:xfrm>
            <a:off x="6253966" y="-384093"/>
            <a:ext cx="6061487" cy="7367001"/>
          </a:xfrm>
          <a:custGeom>
            <a:avLst/>
            <a:gdLst/>
            <a:ahLst/>
            <a:cxnLst/>
            <a:rect l="l" t="t" r="r" b="b"/>
            <a:pathLst>
              <a:path w="118373" h="143868" extrusionOk="0">
                <a:moveTo>
                  <a:pt x="2260" y="0"/>
                </a:moveTo>
                <a:cubicBezTo>
                  <a:pt x="1" y="15613"/>
                  <a:pt x="2352" y="31864"/>
                  <a:pt x="8971" y="46176"/>
                </a:cubicBezTo>
                <a:lnTo>
                  <a:pt x="8971" y="46176"/>
                </a:lnTo>
                <a:cubicBezTo>
                  <a:pt x="12349" y="53457"/>
                  <a:pt x="16754" y="60213"/>
                  <a:pt x="20635" y="67243"/>
                </a:cubicBezTo>
                <a:lnTo>
                  <a:pt x="20635" y="67243"/>
                </a:lnTo>
                <a:cubicBezTo>
                  <a:pt x="22050" y="69777"/>
                  <a:pt x="23397" y="72379"/>
                  <a:pt x="24401" y="75095"/>
                </a:cubicBezTo>
                <a:lnTo>
                  <a:pt x="24401" y="75095"/>
                </a:lnTo>
                <a:cubicBezTo>
                  <a:pt x="27939" y="84842"/>
                  <a:pt x="26775" y="95615"/>
                  <a:pt x="24971" y="105841"/>
                </a:cubicBezTo>
                <a:lnTo>
                  <a:pt x="24971" y="105841"/>
                </a:lnTo>
                <a:cubicBezTo>
                  <a:pt x="24264" y="109904"/>
                  <a:pt x="23419" y="114035"/>
                  <a:pt x="21319" y="117573"/>
                </a:cubicBezTo>
                <a:lnTo>
                  <a:pt x="21319" y="117573"/>
                </a:lnTo>
                <a:cubicBezTo>
                  <a:pt x="18284" y="122617"/>
                  <a:pt x="13011" y="125859"/>
                  <a:pt x="9313" y="130424"/>
                </a:cubicBezTo>
                <a:lnTo>
                  <a:pt x="9313" y="130424"/>
                </a:lnTo>
                <a:cubicBezTo>
                  <a:pt x="6369" y="134076"/>
                  <a:pt x="4452" y="138572"/>
                  <a:pt x="3881" y="143251"/>
                </a:cubicBezTo>
                <a:lnTo>
                  <a:pt x="3881" y="143251"/>
                </a:lnTo>
                <a:lnTo>
                  <a:pt x="3744" y="143868"/>
                </a:lnTo>
                <a:lnTo>
                  <a:pt x="118373" y="143868"/>
                </a:lnTo>
                <a:lnTo>
                  <a:pt x="118373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460544394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只有標題">
    <p:spTree>
      <p:nvGrpSpPr>
        <p:cNvPr id="1" name="Shape 3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3" name="Google Shape;3633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34" name="Google Shape;3634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35" name="Google Shape;3635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36" name="Google Shape;3636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5586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含標題的內容">
    <p:spTree>
      <p:nvGrpSpPr>
        <p:cNvPr id="1" name="Shape 3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8" name="Google Shape;3638;p3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39" name="Google Shape;3639;p3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640" name="Google Shape;3640;p3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641" name="Google Shape;3641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42" name="Google Shape;3642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43" name="Google Shape;3643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2048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含標題的圖片">
    <p:spTree>
      <p:nvGrpSpPr>
        <p:cNvPr id="1" name="Shape 3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" name="Google Shape;3645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46" name="Google Shape;3646;p3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47" name="Google Shape;3647;p3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648" name="Google Shape;3648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49" name="Google Shape;3649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50" name="Google Shape;3650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11221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標題及直排文字">
    <p:spTree>
      <p:nvGrpSpPr>
        <p:cNvPr id="1" name="Shape 3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2" name="Google Shape;3652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53" name="Google Shape;3653;p3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54" name="Google Shape;3654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55" name="Google Shape;3655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56" name="Google Shape;3656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6561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直排標題及文字">
    <p:spTree>
      <p:nvGrpSpPr>
        <p:cNvPr id="1" name="Shape 3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8" name="Google Shape;3658;p3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59" name="Google Shape;3659;p3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60" name="Google Shape;3660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61" name="Google Shape;3661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62" name="Google Shape;3662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17538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5C91B90C-3AC7-448D-969D-45A19D6FD19A}"/>
              </a:ext>
            </a:extLst>
          </p:cNvPr>
          <p:cNvSpPr/>
          <p:nvPr userDrawn="1"/>
        </p:nvSpPr>
        <p:spPr>
          <a:xfrm>
            <a:off x="0" y="0"/>
            <a:ext cx="12192000" cy="160479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67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604797"/>
          </a:xfrm>
          <a:prstGeom prst="rect">
            <a:avLst/>
          </a:prstGeom>
        </p:spPr>
        <p:txBody>
          <a:bodyPr anchor="ctr"/>
          <a:lstStyle>
            <a:lvl1pPr algn="ctr">
              <a:defRPr sz="4267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國立臺灣大學公共衛生學院</a:t>
            </a:r>
            <a:br>
              <a:rPr lang="zh-TW" altLang="en-US" dirty="0"/>
            </a:br>
            <a:r>
              <a:rPr lang="zh-TW" altLang="en-US" dirty="0"/>
              <a:t>健康政策與管理研究所碩士論文口試</a:t>
            </a:r>
            <a:endParaRPr lang="ko-KR" alt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43339" y="1700807"/>
            <a:ext cx="11713301" cy="5157191"/>
          </a:xfrm>
          <a:prstGeom prst="rect">
            <a:avLst/>
          </a:prstGeom>
        </p:spPr>
        <p:txBody>
          <a:bodyPr lIns="396000" anchor="t"/>
          <a:lstStyle>
            <a:lvl1pPr marL="0" indent="0" fontAlgn="base">
              <a:buNone/>
              <a:defRPr sz="2133" b="1" cap="none" spc="0">
                <a:ln w="0"/>
                <a:solidFill>
                  <a:schemeClr val="tx1"/>
                </a:solidFill>
                <a:effectLst/>
              </a:defRPr>
            </a:lvl1pPr>
          </a:lstStyle>
          <a:p>
            <a:pPr marL="0" indent="0" fontAlgn="base">
              <a:buNone/>
            </a:pPr>
            <a:r>
              <a:rPr kumimoji="1" lang="zh-TW" altLang="en-US" sz="1867" dirty="0"/>
              <a:t>論文資訊</a:t>
            </a:r>
            <a:endParaRPr kumimoji="1" lang="en-US" altLang="zh-TW" sz="1867" dirty="0"/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B878622C-BA3B-4145-BBF8-6505BFD483C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072331" y="3621022"/>
            <a:ext cx="3119669" cy="32369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dirty="0"/>
              <a:t>照片</a:t>
            </a:r>
          </a:p>
        </p:txBody>
      </p:sp>
    </p:spTree>
    <p:extLst>
      <p:ext uri="{BB962C8B-B14F-4D97-AF65-F5344CB8AC3E}">
        <p14:creationId xmlns:p14="http://schemas.microsoft.com/office/powerpoint/2010/main" val="340278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"/>
          <p:cNvSpPr txBox="1">
            <a:spLocks noGrp="1"/>
          </p:cNvSpPr>
          <p:nvPr>
            <p:ph type="title"/>
          </p:nvPr>
        </p:nvSpPr>
        <p:spPr>
          <a:xfrm>
            <a:off x="6096000" y="593367"/>
            <a:ext cx="51360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grpSp>
        <p:nvGrpSpPr>
          <p:cNvPr id="67" name="Google Shape;67;p6"/>
          <p:cNvGrpSpPr/>
          <p:nvPr/>
        </p:nvGrpSpPr>
        <p:grpSpPr>
          <a:xfrm rot="696193" flipH="1">
            <a:off x="-2549559" y="-1397608"/>
            <a:ext cx="8583164" cy="6741344"/>
            <a:chOff x="1367400" y="1176700"/>
            <a:chExt cx="4985625" cy="2814325"/>
          </a:xfrm>
        </p:grpSpPr>
        <p:sp>
          <p:nvSpPr>
            <p:cNvPr id="68" name="Google Shape;68;p6"/>
            <p:cNvSpPr/>
            <p:nvPr/>
          </p:nvSpPr>
          <p:spPr>
            <a:xfrm>
              <a:off x="1367400" y="1176700"/>
              <a:ext cx="4985625" cy="2673425"/>
            </a:xfrm>
            <a:custGeom>
              <a:avLst/>
              <a:gdLst/>
              <a:ahLst/>
              <a:cxnLst/>
              <a:rect l="l" t="t" r="r" b="b"/>
              <a:pathLst>
                <a:path w="199425" h="106937" extrusionOk="0">
                  <a:moveTo>
                    <a:pt x="0" y="0"/>
                  </a:moveTo>
                  <a:cubicBezTo>
                    <a:pt x="20429" y="41793"/>
                    <a:pt x="122253" y="52247"/>
                    <a:pt x="134829" y="79957"/>
                  </a:cubicBezTo>
                  <a:lnTo>
                    <a:pt x="134829" y="79957"/>
                  </a:lnTo>
                  <a:cubicBezTo>
                    <a:pt x="145055" y="106937"/>
                    <a:pt x="166534" y="79569"/>
                    <a:pt x="170460" y="72995"/>
                  </a:cubicBezTo>
                  <a:lnTo>
                    <a:pt x="170460" y="72995"/>
                  </a:lnTo>
                  <a:cubicBezTo>
                    <a:pt x="179818" y="57337"/>
                    <a:pt x="199425" y="31431"/>
                    <a:pt x="198558" y="0"/>
                  </a:cubicBezTo>
                  <a:lnTo>
                    <a:pt x="19855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" name="Google Shape;69;p6"/>
            <p:cNvSpPr/>
            <p:nvPr/>
          </p:nvSpPr>
          <p:spPr>
            <a:xfrm>
              <a:off x="1367400" y="1176700"/>
              <a:ext cx="4035525" cy="2814325"/>
            </a:xfrm>
            <a:custGeom>
              <a:avLst/>
              <a:gdLst/>
              <a:ahLst/>
              <a:cxnLst/>
              <a:rect l="l" t="t" r="r" b="b"/>
              <a:pathLst>
                <a:path w="161421" h="112573" extrusionOk="0">
                  <a:moveTo>
                    <a:pt x="0" y="0"/>
                  </a:moveTo>
                  <a:cubicBezTo>
                    <a:pt x="20429" y="41793"/>
                    <a:pt x="122253" y="52247"/>
                    <a:pt x="134829" y="79957"/>
                  </a:cubicBezTo>
                  <a:cubicBezTo>
                    <a:pt x="142686" y="100646"/>
                    <a:pt x="151721" y="112572"/>
                    <a:pt x="157623" y="112572"/>
                  </a:cubicBezTo>
                  <a:cubicBezTo>
                    <a:pt x="159111" y="112572"/>
                    <a:pt x="160400" y="111814"/>
                    <a:pt x="161421" y="110246"/>
                  </a:cubicBezTo>
                  <a:cubicBezTo>
                    <a:pt x="151560" y="35242"/>
                    <a:pt x="52590" y="33531"/>
                    <a:pt x="42227" y="0"/>
                  </a:cubicBezTo>
                  <a:close/>
                </a:path>
              </a:pathLst>
            </a:custGeom>
            <a:solidFill>
              <a:srgbClr val="4240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0" name="Google Shape;70;p6"/>
          <p:cNvGrpSpPr/>
          <p:nvPr/>
        </p:nvGrpSpPr>
        <p:grpSpPr>
          <a:xfrm>
            <a:off x="-91991" y="-1935987"/>
            <a:ext cx="6590672" cy="4371316"/>
            <a:chOff x="-68993" y="-1451991"/>
            <a:chExt cx="4943004" cy="3278487"/>
          </a:xfrm>
        </p:grpSpPr>
        <p:grpSp>
          <p:nvGrpSpPr>
            <p:cNvPr id="71" name="Google Shape;71;p6"/>
            <p:cNvGrpSpPr/>
            <p:nvPr/>
          </p:nvGrpSpPr>
          <p:grpSpPr>
            <a:xfrm rot="1338152">
              <a:off x="445478" y="497828"/>
              <a:ext cx="763847" cy="767550"/>
              <a:chOff x="7881969" y="1962328"/>
              <a:chExt cx="763841" cy="767544"/>
            </a:xfrm>
          </p:grpSpPr>
          <p:sp>
            <p:nvSpPr>
              <p:cNvPr id="72" name="Google Shape;72;p6"/>
              <p:cNvSpPr/>
              <p:nvPr/>
            </p:nvSpPr>
            <p:spPr>
              <a:xfrm>
                <a:off x="8286094" y="2133861"/>
                <a:ext cx="37031" cy="68764"/>
              </a:xfrm>
              <a:custGeom>
                <a:avLst/>
                <a:gdLst/>
                <a:ahLst/>
                <a:cxnLst/>
                <a:rect l="l" t="t" r="r" b="b"/>
                <a:pathLst>
                  <a:path w="1370" h="2544" extrusionOk="0">
                    <a:moveTo>
                      <a:pt x="1278" y="0"/>
                    </a:moveTo>
                    <a:cubicBezTo>
                      <a:pt x="1233" y="0"/>
                      <a:pt x="1210" y="23"/>
                      <a:pt x="1187" y="46"/>
                    </a:cubicBezTo>
                    <a:cubicBezTo>
                      <a:pt x="1096" y="229"/>
                      <a:pt x="959" y="411"/>
                      <a:pt x="845" y="594"/>
                    </a:cubicBezTo>
                    <a:cubicBezTo>
                      <a:pt x="730" y="776"/>
                      <a:pt x="616" y="936"/>
                      <a:pt x="525" y="1119"/>
                    </a:cubicBezTo>
                    <a:cubicBezTo>
                      <a:pt x="411" y="1301"/>
                      <a:pt x="320" y="1484"/>
                      <a:pt x="228" y="1689"/>
                    </a:cubicBezTo>
                    <a:cubicBezTo>
                      <a:pt x="183" y="1781"/>
                      <a:pt x="137" y="1895"/>
                      <a:pt x="69" y="2009"/>
                    </a:cubicBezTo>
                    <a:cubicBezTo>
                      <a:pt x="69" y="2055"/>
                      <a:pt x="46" y="2100"/>
                      <a:pt x="23" y="2123"/>
                    </a:cubicBezTo>
                    <a:cubicBezTo>
                      <a:pt x="23" y="2192"/>
                      <a:pt x="0" y="2260"/>
                      <a:pt x="0" y="2306"/>
                    </a:cubicBezTo>
                    <a:cubicBezTo>
                      <a:pt x="0" y="2351"/>
                      <a:pt x="0" y="2374"/>
                      <a:pt x="23" y="2420"/>
                    </a:cubicBezTo>
                    <a:cubicBezTo>
                      <a:pt x="46" y="2465"/>
                      <a:pt x="91" y="2511"/>
                      <a:pt x="160" y="2534"/>
                    </a:cubicBezTo>
                    <a:cubicBezTo>
                      <a:pt x="173" y="2541"/>
                      <a:pt x="189" y="2543"/>
                      <a:pt x="205" y="2543"/>
                    </a:cubicBezTo>
                    <a:cubicBezTo>
                      <a:pt x="244" y="2543"/>
                      <a:pt x="287" y="2527"/>
                      <a:pt x="320" y="2511"/>
                    </a:cubicBezTo>
                    <a:cubicBezTo>
                      <a:pt x="365" y="2488"/>
                      <a:pt x="411" y="2443"/>
                      <a:pt x="434" y="2374"/>
                    </a:cubicBezTo>
                    <a:cubicBezTo>
                      <a:pt x="457" y="2283"/>
                      <a:pt x="479" y="2192"/>
                      <a:pt x="502" y="2100"/>
                    </a:cubicBezTo>
                    <a:cubicBezTo>
                      <a:pt x="548" y="1963"/>
                      <a:pt x="571" y="1849"/>
                      <a:pt x="616" y="1735"/>
                    </a:cubicBezTo>
                    <a:cubicBezTo>
                      <a:pt x="685" y="1507"/>
                      <a:pt x="776" y="1279"/>
                      <a:pt x="867" y="1073"/>
                    </a:cubicBezTo>
                    <a:cubicBezTo>
                      <a:pt x="890" y="1027"/>
                      <a:pt x="913" y="959"/>
                      <a:pt x="936" y="913"/>
                    </a:cubicBezTo>
                    <a:cubicBezTo>
                      <a:pt x="936" y="913"/>
                      <a:pt x="936" y="936"/>
                      <a:pt x="936" y="936"/>
                    </a:cubicBezTo>
                    <a:cubicBezTo>
                      <a:pt x="982" y="799"/>
                      <a:pt x="1050" y="685"/>
                      <a:pt x="1119" y="548"/>
                    </a:cubicBezTo>
                    <a:cubicBezTo>
                      <a:pt x="1187" y="411"/>
                      <a:pt x="1278" y="274"/>
                      <a:pt x="1347" y="137"/>
                    </a:cubicBezTo>
                    <a:cubicBezTo>
                      <a:pt x="1370" y="92"/>
                      <a:pt x="1370" y="46"/>
                      <a:pt x="1324" y="23"/>
                    </a:cubicBezTo>
                    <a:cubicBezTo>
                      <a:pt x="1301" y="0"/>
                      <a:pt x="1301" y="0"/>
                      <a:pt x="1278" y="0"/>
                    </a:cubicBezTo>
                    <a:close/>
                  </a:path>
                </a:pathLst>
              </a:custGeom>
              <a:solidFill>
                <a:srgbClr val="FDA2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3" name="Google Shape;73;p6"/>
              <p:cNvSpPr/>
              <p:nvPr/>
            </p:nvSpPr>
            <p:spPr>
              <a:xfrm>
                <a:off x="7915297" y="2182596"/>
                <a:ext cx="33950" cy="88875"/>
              </a:xfrm>
              <a:custGeom>
                <a:avLst/>
                <a:gdLst/>
                <a:ahLst/>
                <a:cxnLst/>
                <a:rect l="l" t="t" r="r" b="b"/>
                <a:pathLst>
                  <a:path w="1256" h="3288" extrusionOk="0">
                    <a:moveTo>
                      <a:pt x="1004" y="1233"/>
                    </a:moveTo>
                    <a:cubicBezTo>
                      <a:pt x="1001" y="1252"/>
                      <a:pt x="996" y="1271"/>
                      <a:pt x="991" y="1290"/>
                    </a:cubicBezTo>
                    <a:lnTo>
                      <a:pt x="991" y="1290"/>
                    </a:lnTo>
                    <a:cubicBezTo>
                      <a:pt x="1004" y="1271"/>
                      <a:pt x="1004" y="1252"/>
                      <a:pt x="1004" y="1233"/>
                    </a:cubicBezTo>
                    <a:close/>
                    <a:moveTo>
                      <a:pt x="936" y="1507"/>
                    </a:moveTo>
                    <a:cubicBezTo>
                      <a:pt x="930" y="1519"/>
                      <a:pt x="924" y="1532"/>
                      <a:pt x="918" y="1547"/>
                    </a:cubicBezTo>
                    <a:lnTo>
                      <a:pt x="918" y="1547"/>
                    </a:lnTo>
                    <a:cubicBezTo>
                      <a:pt x="925" y="1538"/>
                      <a:pt x="936" y="1523"/>
                      <a:pt x="936" y="1507"/>
                    </a:cubicBezTo>
                    <a:close/>
                    <a:moveTo>
                      <a:pt x="890" y="1667"/>
                    </a:moveTo>
                    <a:lnTo>
                      <a:pt x="890" y="1667"/>
                    </a:lnTo>
                    <a:cubicBezTo>
                      <a:pt x="890" y="1674"/>
                      <a:pt x="888" y="1682"/>
                      <a:pt x="884" y="1688"/>
                    </a:cubicBezTo>
                    <a:lnTo>
                      <a:pt x="884" y="1688"/>
                    </a:lnTo>
                    <a:cubicBezTo>
                      <a:pt x="890" y="1686"/>
                      <a:pt x="890" y="1681"/>
                      <a:pt x="890" y="1667"/>
                    </a:cubicBezTo>
                    <a:close/>
                    <a:moveTo>
                      <a:pt x="1073" y="0"/>
                    </a:moveTo>
                    <a:cubicBezTo>
                      <a:pt x="1004" y="0"/>
                      <a:pt x="913" y="46"/>
                      <a:pt x="913" y="137"/>
                    </a:cubicBezTo>
                    <a:cubicBezTo>
                      <a:pt x="913" y="183"/>
                      <a:pt x="890" y="206"/>
                      <a:pt x="890" y="252"/>
                    </a:cubicBezTo>
                    <a:cubicBezTo>
                      <a:pt x="845" y="411"/>
                      <a:pt x="776" y="571"/>
                      <a:pt x="708" y="731"/>
                    </a:cubicBezTo>
                    <a:cubicBezTo>
                      <a:pt x="639" y="891"/>
                      <a:pt x="571" y="1050"/>
                      <a:pt x="502" y="1210"/>
                    </a:cubicBezTo>
                    <a:cubicBezTo>
                      <a:pt x="365" y="1575"/>
                      <a:pt x="274" y="1941"/>
                      <a:pt x="160" y="2306"/>
                    </a:cubicBezTo>
                    <a:cubicBezTo>
                      <a:pt x="160" y="2314"/>
                      <a:pt x="160" y="2322"/>
                      <a:pt x="160" y="2329"/>
                    </a:cubicBezTo>
                    <a:cubicBezTo>
                      <a:pt x="160" y="2374"/>
                      <a:pt x="137" y="2420"/>
                      <a:pt x="137" y="2466"/>
                    </a:cubicBezTo>
                    <a:cubicBezTo>
                      <a:pt x="137" y="2443"/>
                      <a:pt x="137" y="2443"/>
                      <a:pt x="137" y="2443"/>
                    </a:cubicBezTo>
                    <a:cubicBezTo>
                      <a:pt x="137" y="2443"/>
                      <a:pt x="137" y="2466"/>
                      <a:pt x="114" y="2466"/>
                    </a:cubicBezTo>
                    <a:lnTo>
                      <a:pt x="114" y="2488"/>
                    </a:lnTo>
                    <a:cubicBezTo>
                      <a:pt x="114" y="2557"/>
                      <a:pt x="91" y="2603"/>
                      <a:pt x="69" y="2671"/>
                    </a:cubicBezTo>
                    <a:cubicBezTo>
                      <a:pt x="46" y="2717"/>
                      <a:pt x="46" y="2762"/>
                      <a:pt x="23" y="2808"/>
                    </a:cubicBezTo>
                    <a:cubicBezTo>
                      <a:pt x="23" y="2831"/>
                      <a:pt x="0" y="2876"/>
                      <a:pt x="0" y="2922"/>
                    </a:cubicBezTo>
                    <a:cubicBezTo>
                      <a:pt x="0" y="2945"/>
                      <a:pt x="0" y="2991"/>
                      <a:pt x="0" y="3036"/>
                    </a:cubicBezTo>
                    <a:cubicBezTo>
                      <a:pt x="0" y="3082"/>
                      <a:pt x="0" y="3128"/>
                      <a:pt x="23" y="3196"/>
                    </a:cubicBezTo>
                    <a:cubicBezTo>
                      <a:pt x="69" y="3242"/>
                      <a:pt x="114" y="3265"/>
                      <a:pt x="183" y="3287"/>
                    </a:cubicBezTo>
                    <a:cubicBezTo>
                      <a:pt x="297" y="3287"/>
                      <a:pt x="411" y="3219"/>
                      <a:pt x="434" y="3082"/>
                    </a:cubicBezTo>
                    <a:cubicBezTo>
                      <a:pt x="457" y="2991"/>
                      <a:pt x="502" y="2922"/>
                      <a:pt x="525" y="2831"/>
                    </a:cubicBezTo>
                    <a:cubicBezTo>
                      <a:pt x="548" y="2762"/>
                      <a:pt x="594" y="2671"/>
                      <a:pt x="616" y="2580"/>
                    </a:cubicBezTo>
                    <a:cubicBezTo>
                      <a:pt x="685" y="2374"/>
                      <a:pt x="753" y="2146"/>
                      <a:pt x="822" y="1941"/>
                    </a:cubicBezTo>
                    <a:lnTo>
                      <a:pt x="799" y="1941"/>
                    </a:lnTo>
                    <a:lnTo>
                      <a:pt x="822" y="1918"/>
                    </a:lnTo>
                    <a:cubicBezTo>
                      <a:pt x="822" y="1903"/>
                      <a:pt x="822" y="1887"/>
                      <a:pt x="822" y="1872"/>
                    </a:cubicBezTo>
                    <a:cubicBezTo>
                      <a:pt x="822" y="1849"/>
                      <a:pt x="845" y="1849"/>
                      <a:pt x="845" y="1827"/>
                    </a:cubicBezTo>
                    <a:cubicBezTo>
                      <a:pt x="845" y="1827"/>
                      <a:pt x="845" y="1849"/>
                      <a:pt x="845" y="1849"/>
                    </a:cubicBezTo>
                    <a:cubicBezTo>
                      <a:pt x="845" y="1804"/>
                      <a:pt x="867" y="1758"/>
                      <a:pt x="867" y="1712"/>
                    </a:cubicBezTo>
                    <a:cubicBezTo>
                      <a:pt x="867" y="1712"/>
                      <a:pt x="878" y="1702"/>
                      <a:pt x="884" y="1688"/>
                    </a:cubicBezTo>
                    <a:lnTo>
                      <a:pt x="884" y="1688"/>
                    </a:lnTo>
                    <a:cubicBezTo>
                      <a:pt x="881" y="1690"/>
                      <a:pt x="876" y="1690"/>
                      <a:pt x="867" y="1690"/>
                    </a:cubicBezTo>
                    <a:lnTo>
                      <a:pt x="890" y="1667"/>
                    </a:lnTo>
                    <a:lnTo>
                      <a:pt x="890" y="1667"/>
                    </a:lnTo>
                    <a:cubicBezTo>
                      <a:pt x="890" y="1667"/>
                      <a:pt x="890" y="1667"/>
                      <a:pt x="890" y="1667"/>
                    </a:cubicBezTo>
                    <a:cubicBezTo>
                      <a:pt x="890" y="1633"/>
                      <a:pt x="903" y="1587"/>
                      <a:pt x="918" y="1547"/>
                    </a:cubicBezTo>
                    <a:lnTo>
                      <a:pt x="918" y="1547"/>
                    </a:lnTo>
                    <a:cubicBezTo>
                      <a:pt x="915" y="1550"/>
                      <a:pt x="913" y="1553"/>
                      <a:pt x="913" y="1553"/>
                    </a:cubicBezTo>
                    <a:cubicBezTo>
                      <a:pt x="932" y="1477"/>
                      <a:pt x="967" y="1385"/>
                      <a:pt x="991" y="1290"/>
                    </a:cubicBezTo>
                    <a:lnTo>
                      <a:pt x="991" y="1290"/>
                    </a:lnTo>
                    <a:cubicBezTo>
                      <a:pt x="989" y="1294"/>
                      <a:pt x="985" y="1298"/>
                      <a:pt x="982" y="1302"/>
                    </a:cubicBezTo>
                    <a:cubicBezTo>
                      <a:pt x="1050" y="1096"/>
                      <a:pt x="1073" y="914"/>
                      <a:pt x="1141" y="731"/>
                    </a:cubicBezTo>
                    <a:cubicBezTo>
                      <a:pt x="1164" y="640"/>
                      <a:pt x="1187" y="525"/>
                      <a:pt x="1210" y="434"/>
                    </a:cubicBezTo>
                    <a:cubicBezTo>
                      <a:pt x="1210" y="343"/>
                      <a:pt x="1233" y="274"/>
                      <a:pt x="1255" y="183"/>
                    </a:cubicBezTo>
                    <a:cubicBezTo>
                      <a:pt x="1255" y="92"/>
                      <a:pt x="1187" y="0"/>
                      <a:pt x="1096" y="0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4" name="Google Shape;74;p6"/>
              <p:cNvSpPr/>
              <p:nvPr/>
            </p:nvSpPr>
            <p:spPr>
              <a:xfrm>
                <a:off x="7889375" y="2186299"/>
                <a:ext cx="60493" cy="176722"/>
              </a:xfrm>
              <a:custGeom>
                <a:avLst/>
                <a:gdLst/>
                <a:ahLst/>
                <a:cxnLst/>
                <a:rect l="l" t="t" r="r" b="b"/>
                <a:pathLst>
                  <a:path w="2238" h="6538" extrusionOk="0">
                    <a:moveTo>
                      <a:pt x="948" y="2750"/>
                    </a:moveTo>
                    <a:lnTo>
                      <a:pt x="948" y="2750"/>
                    </a:lnTo>
                    <a:cubicBezTo>
                      <a:pt x="942" y="2762"/>
                      <a:pt x="936" y="2774"/>
                      <a:pt x="936" y="2785"/>
                    </a:cubicBezTo>
                    <a:cubicBezTo>
                      <a:pt x="940" y="2774"/>
                      <a:pt x="944" y="2762"/>
                      <a:pt x="948" y="2750"/>
                    </a:cubicBezTo>
                    <a:close/>
                    <a:moveTo>
                      <a:pt x="2055" y="0"/>
                    </a:moveTo>
                    <a:cubicBezTo>
                      <a:pt x="1986" y="0"/>
                      <a:pt x="1918" y="46"/>
                      <a:pt x="1918" y="115"/>
                    </a:cubicBezTo>
                    <a:cubicBezTo>
                      <a:pt x="1895" y="160"/>
                      <a:pt x="1895" y="183"/>
                      <a:pt x="1895" y="229"/>
                    </a:cubicBezTo>
                    <a:cubicBezTo>
                      <a:pt x="1872" y="229"/>
                      <a:pt x="1872" y="229"/>
                      <a:pt x="1872" y="252"/>
                    </a:cubicBezTo>
                    <a:cubicBezTo>
                      <a:pt x="1872" y="229"/>
                      <a:pt x="1872" y="229"/>
                      <a:pt x="1872" y="229"/>
                    </a:cubicBezTo>
                    <a:cubicBezTo>
                      <a:pt x="1804" y="480"/>
                      <a:pt x="1712" y="708"/>
                      <a:pt x="1621" y="959"/>
                    </a:cubicBezTo>
                    <a:cubicBezTo>
                      <a:pt x="1575" y="1073"/>
                      <a:pt x="1530" y="1187"/>
                      <a:pt x="1484" y="1301"/>
                    </a:cubicBezTo>
                    <a:cubicBezTo>
                      <a:pt x="1438" y="1416"/>
                      <a:pt x="1393" y="1553"/>
                      <a:pt x="1347" y="1667"/>
                    </a:cubicBezTo>
                    <a:cubicBezTo>
                      <a:pt x="1279" y="1849"/>
                      <a:pt x="1187" y="2032"/>
                      <a:pt x="1142" y="2192"/>
                    </a:cubicBezTo>
                    <a:cubicBezTo>
                      <a:pt x="1081" y="2374"/>
                      <a:pt x="1020" y="2539"/>
                      <a:pt x="959" y="2717"/>
                    </a:cubicBezTo>
                    <a:lnTo>
                      <a:pt x="959" y="2717"/>
                    </a:lnTo>
                    <a:cubicBezTo>
                      <a:pt x="959" y="2717"/>
                      <a:pt x="959" y="2717"/>
                      <a:pt x="959" y="2717"/>
                    </a:cubicBezTo>
                    <a:lnTo>
                      <a:pt x="959" y="2717"/>
                    </a:lnTo>
                    <a:lnTo>
                      <a:pt x="957" y="2723"/>
                    </a:lnTo>
                    <a:lnTo>
                      <a:pt x="957" y="2723"/>
                    </a:lnTo>
                    <a:cubicBezTo>
                      <a:pt x="954" y="2732"/>
                      <a:pt x="951" y="2741"/>
                      <a:pt x="948" y="2750"/>
                    </a:cubicBezTo>
                    <a:lnTo>
                      <a:pt x="948" y="2750"/>
                    </a:lnTo>
                    <a:cubicBezTo>
                      <a:pt x="949" y="2749"/>
                      <a:pt x="950" y="2747"/>
                      <a:pt x="951" y="2745"/>
                    </a:cubicBezTo>
                    <a:lnTo>
                      <a:pt x="951" y="2745"/>
                    </a:lnTo>
                    <a:lnTo>
                      <a:pt x="891" y="2945"/>
                    </a:lnTo>
                    <a:cubicBezTo>
                      <a:pt x="799" y="3310"/>
                      <a:pt x="662" y="3652"/>
                      <a:pt x="571" y="4018"/>
                    </a:cubicBezTo>
                    <a:cubicBezTo>
                      <a:pt x="503" y="4200"/>
                      <a:pt x="457" y="4406"/>
                      <a:pt x="411" y="4588"/>
                    </a:cubicBezTo>
                    <a:cubicBezTo>
                      <a:pt x="366" y="4794"/>
                      <a:pt x="320" y="4976"/>
                      <a:pt x="251" y="5159"/>
                    </a:cubicBezTo>
                    <a:cubicBezTo>
                      <a:pt x="251" y="5182"/>
                      <a:pt x="251" y="5227"/>
                      <a:pt x="229" y="5250"/>
                    </a:cubicBezTo>
                    <a:cubicBezTo>
                      <a:pt x="183" y="5410"/>
                      <a:pt x="137" y="5593"/>
                      <a:pt x="115" y="5752"/>
                    </a:cubicBezTo>
                    <a:cubicBezTo>
                      <a:pt x="92" y="5821"/>
                      <a:pt x="69" y="5912"/>
                      <a:pt x="46" y="5981"/>
                    </a:cubicBezTo>
                    <a:cubicBezTo>
                      <a:pt x="23" y="6095"/>
                      <a:pt x="0" y="6209"/>
                      <a:pt x="46" y="6346"/>
                    </a:cubicBezTo>
                    <a:cubicBezTo>
                      <a:pt x="92" y="6437"/>
                      <a:pt x="183" y="6528"/>
                      <a:pt x="274" y="6528"/>
                    </a:cubicBezTo>
                    <a:cubicBezTo>
                      <a:pt x="294" y="6535"/>
                      <a:pt x="312" y="6538"/>
                      <a:pt x="329" y="6538"/>
                    </a:cubicBezTo>
                    <a:cubicBezTo>
                      <a:pt x="370" y="6538"/>
                      <a:pt x="402" y="6522"/>
                      <a:pt x="434" y="6506"/>
                    </a:cubicBezTo>
                    <a:cubicBezTo>
                      <a:pt x="480" y="6506"/>
                      <a:pt x="525" y="6460"/>
                      <a:pt x="571" y="6414"/>
                    </a:cubicBezTo>
                    <a:cubicBezTo>
                      <a:pt x="617" y="6369"/>
                      <a:pt x="640" y="6323"/>
                      <a:pt x="640" y="6277"/>
                    </a:cubicBezTo>
                    <a:cubicBezTo>
                      <a:pt x="662" y="6209"/>
                      <a:pt x="685" y="6140"/>
                      <a:pt x="685" y="6095"/>
                    </a:cubicBezTo>
                    <a:cubicBezTo>
                      <a:pt x="708" y="6026"/>
                      <a:pt x="731" y="5958"/>
                      <a:pt x="731" y="5889"/>
                    </a:cubicBezTo>
                    <a:cubicBezTo>
                      <a:pt x="776" y="5752"/>
                      <a:pt x="799" y="5615"/>
                      <a:pt x="845" y="5479"/>
                    </a:cubicBezTo>
                    <a:cubicBezTo>
                      <a:pt x="845" y="5473"/>
                      <a:pt x="845" y="5467"/>
                      <a:pt x="845" y="5456"/>
                    </a:cubicBezTo>
                    <a:cubicBezTo>
                      <a:pt x="868" y="5433"/>
                      <a:pt x="868" y="5387"/>
                      <a:pt x="868" y="5364"/>
                    </a:cubicBezTo>
                    <a:cubicBezTo>
                      <a:pt x="959" y="5022"/>
                      <a:pt x="1050" y="4680"/>
                      <a:pt x="1142" y="4337"/>
                    </a:cubicBezTo>
                    <a:cubicBezTo>
                      <a:pt x="1210" y="4086"/>
                      <a:pt x="1301" y="3812"/>
                      <a:pt x="1393" y="3561"/>
                    </a:cubicBezTo>
                    <a:cubicBezTo>
                      <a:pt x="1416" y="3401"/>
                      <a:pt x="1461" y="3264"/>
                      <a:pt x="1507" y="3128"/>
                    </a:cubicBezTo>
                    <a:cubicBezTo>
                      <a:pt x="1530" y="3036"/>
                      <a:pt x="1553" y="2968"/>
                      <a:pt x="1575" y="2876"/>
                    </a:cubicBezTo>
                    <a:cubicBezTo>
                      <a:pt x="1598" y="2785"/>
                      <a:pt x="1621" y="2671"/>
                      <a:pt x="1667" y="2580"/>
                    </a:cubicBezTo>
                    <a:cubicBezTo>
                      <a:pt x="1689" y="2511"/>
                      <a:pt x="1689" y="2420"/>
                      <a:pt x="1712" y="2351"/>
                    </a:cubicBezTo>
                    <a:cubicBezTo>
                      <a:pt x="1712" y="2351"/>
                      <a:pt x="1712" y="2351"/>
                      <a:pt x="1712" y="2374"/>
                    </a:cubicBezTo>
                    <a:cubicBezTo>
                      <a:pt x="1758" y="2214"/>
                      <a:pt x="1804" y="2055"/>
                      <a:pt x="1849" y="1895"/>
                    </a:cubicBezTo>
                    <a:cubicBezTo>
                      <a:pt x="1895" y="1712"/>
                      <a:pt x="1918" y="1507"/>
                      <a:pt x="1941" y="1324"/>
                    </a:cubicBezTo>
                    <a:cubicBezTo>
                      <a:pt x="2009" y="936"/>
                      <a:pt x="2123" y="548"/>
                      <a:pt x="2214" y="160"/>
                    </a:cubicBezTo>
                    <a:cubicBezTo>
                      <a:pt x="2237" y="92"/>
                      <a:pt x="2169" y="0"/>
                      <a:pt x="2078" y="0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5" name="Google Shape;75;p6"/>
              <p:cNvSpPr/>
              <p:nvPr/>
            </p:nvSpPr>
            <p:spPr>
              <a:xfrm>
                <a:off x="7930082" y="2184434"/>
                <a:ext cx="22246" cy="64818"/>
              </a:xfrm>
              <a:custGeom>
                <a:avLst/>
                <a:gdLst/>
                <a:ahLst/>
                <a:cxnLst/>
                <a:rect l="l" t="t" r="r" b="b"/>
                <a:pathLst>
                  <a:path w="823" h="2398" extrusionOk="0">
                    <a:moveTo>
                      <a:pt x="708" y="1"/>
                    </a:moveTo>
                    <a:cubicBezTo>
                      <a:pt x="686" y="1"/>
                      <a:pt x="663" y="24"/>
                      <a:pt x="663" y="47"/>
                    </a:cubicBezTo>
                    <a:cubicBezTo>
                      <a:pt x="640" y="115"/>
                      <a:pt x="617" y="184"/>
                      <a:pt x="594" y="252"/>
                    </a:cubicBezTo>
                    <a:cubicBezTo>
                      <a:pt x="594" y="321"/>
                      <a:pt x="572" y="389"/>
                      <a:pt x="549" y="457"/>
                    </a:cubicBezTo>
                    <a:cubicBezTo>
                      <a:pt x="549" y="435"/>
                      <a:pt x="549" y="435"/>
                      <a:pt x="549" y="435"/>
                    </a:cubicBezTo>
                    <a:cubicBezTo>
                      <a:pt x="526" y="503"/>
                      <a:pt x="503" y="594"/>
                      <a:pt x="480" y="686"/>
                    </a:cubicBezTo>
                    <a:cubicBezTo>
                      <a:pt x="457" y="777"/>
                      <a:pt x="412" y="868"/>
                      <a:pt x="389" y="960"/>
                    </a:cubicBezTo>
                    <a:cubicBezTo>
                      <a:pt x="343" y="1142"/>
                      <a:pt x="298" y="1325"/>
                      <a:pt x="252" y="1507"/>
                    </a:cubicBezTo>
                    <a:cubicBezTo>
                      <a:pt x="252" y="1507"/>
                      <a:pt x="252" y="1507"/>
                      <a:pt x="252" y="1485"/>
                    </a:cubicBezTo>
                    <a:cubicBezTo>
                      <a:pt x="183" y="1759"/>
                      <a:pt x="92" y="2010"/>
                      <a:pt x="1" y="2283"/>
                    </a:cubicBezTo>
                    <a:cubicBezTo>
                      <a:pt x="1" y="2306"/>
                      <a:pt x="1" y="2329"/>
                      <a:pt x="1" y="2352"/>
                    </a:cubicBezTo>
                    <a:cubicBezTo>
                      <a:pt x="24" y="2375"/>
                      <a:pt x="24" y="2375"/>
                      <a:pt x="47" y="2398"/>
                    </a:cubicBezTo>
                    <a:lnTo>
                      <a:pt x="115" y="2398"/>
                    </a:lnTo>
                    <a:cubicBezTo>
                      <a:pt x="138" y="2375"/>
                      <a:pt x="161" y="2375"/>
                      <a:pt x="161" y="2352"/>
                    </a:cubicBezTo>
                    <a:cubicBezTo>
                      <a:pt x="206" y="2238"/>
                      <a:pt x="229" y="2124"/>
                      <a:pt x="275" y="2010"/>
                    </a:cubicBezTo>
                    <a:cubicBezTo>
                      <a:pt x="298" y="1918"/>
                      <a:pt x="320" y="1804"/>
                      <a:pt x="343" y="1713"/>
                    </a:cubicBezTo>
                    <a:cubicBezTo>
                      <a:pt x="412" y="1530"/>
                      <a:pt x="457" y="1325"/>
                      <a:pt x="503" y="1142"/>
                    </a:cubicBezTo>
                    <a:cubicBezTo>
                      <a:pt x="503" y="1142"/>
                      <a:pt x="503" y="1165"/>
                      <a:pt x="503" y="1165"/>
                    </a:cubicBezTo>
                    <a:cubicBezTo>
                      <a:pt x="526" y="1074"/>
                      <a:pt x="549" y="1005"/>
                      <a:pt x="572" y="914"/>
                    </a:cubicBezTo>
                    <a:cubicBezTo>
                      <a:pt x="594" y="823"/>
                      <a:pt x="640" y="754"/>
                      <a:pt x="663" y="663"/>
                    </a:cubicBezTo>
                    <a:cubicBezTo>
                      <a:pt x="686" y="572"/>
                      <a:pt x="708" y="480"/>
                      <a:pt x="731" y="366"/>
                    </a:cubicBezTo>
                    <a:cubicBezTo>
                      <a:pt x="754" y="298"/>
                      <a:pt x="777" y="206"/>
                      <a:pt x="800" y="138"/>
                    </a:cubicBezTo>
                    <a:cubicBezTo>
                      <a:pt x="800" y="115"/>
                      <a:pt x="800" y="115"/>
                      <a:pt x="800" y="115"/>
                    </a:cubicBezTo>
                    <a:cubicBezTo>
                      <a:pt x="800" y="92"/>
                      <a:pt x="823" y="69"/>
                      <a:pt x="800" y="47"/>
                    </a:cubicBezTo>
                    <a:cubicBezTo>
                      <a:pt x="800" y="24"/>
                      <a:pt x="777" y="1"/>
                      <a:pt x="754" y="1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6" name="Google Shape;76;p6"/>
              <p:cNvSpPr/>
              <p:nvPr/>
            </p:nvSpPr>
            <p:spPr>
              <a:xfrm>
                <a:off x="7928244" y="2184434"/>
                <a:ext cx="25327" cy="69386"/>
              </a:xfrm>
              <a:custGeom>
                <a:avLst/>
                <a:gdLst/>
                <a:ahLst/>
                <a:cxnLst/>
                <a:rect l="l" t="t" r="r" b="b"/>
                <a:pathLst>
                  <a:path w="937" h="2567" extrusionOk="0">
                    <a:moveTo>
                      <a:pt x="845" y="1"/>
                    </a:moveTo>
                    <a:cubicBezTo>
                      <a:pt x="822" y="1"/>
                      <a:pt x="799" y="24"/>
                      <a:pt x="776" y="69"/>
                    </a:cubicBezTo>
                    <a:cubicBezTo>
                      <a:pt x="708" y="252"/>
                      <a:pt x="662" y="435"/>
                      <a:pt x="594" y="617"/>
                    </a:cubicBezTo>
                    <a:cubicBezTo>
                      <a:pt x="525" y="823"/>
                      <a:pt x="480" y="1028"/>
                      <a:pt x="434" y="1234"/>
                    </a:cubicBezTo>
                    <a:cubicBezTo>
                      <a:pt x="434" y="1211"/>
                      <a:pt x="434" y="1211"/>
                      <a:pt x="434" y="1211"/>
                    </a:cubicBezTo>
                    <a:cubicBezTo>
                      <a:pt x="366" y="1393"/>
                      <a:pt x="320" y="1599"/>
                      <a:pt x="251" y="1781"/>
                    </a:cubicBezTo>
                    <a:cubicBezTo>
                      <a:pt x="183" y="2010"/>
                      <a:pt x="115" y="2215"/>
                      <a:pt x="23" y="2443"/>
                    </a:cubicBezTo>
                    <a:cubicBezTo>
                      <a:pt x="0" y="2489"/>
                      <a:pt x="23" y="2535"/>
                      <a:pt x="69" y="2557"/>
                    </a:cubicBezTo>
                    <a:cubicBezTo>
                      <a:pt x="81" y="2564"/>
                      <a:pt x="95" y="2566"/>
                      <a:pt x="109" y="2566"/>
                    </a:cubicBezTo>
                    <a:cubicBezTo>
                      <a:pt x="146" y="2566"/>
                      <a:pt x="183" y="2545"/>
                      <a:pt x="183" y="2512"/>
                    </a:cubicBezTo>
                    <a:cubicBezTo>
                      <a:pt x="229" y="2375"/>
                      <a:pt x="274" y="2238"/>
                      <a:pt x="320" y="2101"/>
                    </a:cubicBezTo>
                    <a:cubicBezTo>
                      <a:pt x="343" y="2055"/>
                      <a:pt x="366" y="1987"/>
                      <a:pt x="366" y="1941"/>
                    </a:cubicBezTo>
                    <a:cubicBezTo>
                      <a:pt x="388" y="1895"/>
                      <a:pt x="411" y="1827"/>
                      <a:pt x="434" y="1781"/>
                    </a:cubicBezTo>
                    <a:cubicBezTo>
                      <a:pt x="503" y="1530"/>
                      <a:pt x="571" y="1279"/>
                      <a:pt x="640" y="1051"/>
                    </a:cubicBezTo>
                    <a:cubicBezTo>
                      <a:pt x="685" y="891"/>
                      <a:pt x="731" y="754"/>
                      <a:pt x="776" y="594"/>
                    </a:cubicBezTo>
                    <a:cubicBezTo>
                      <a:pt x="822" y="435"/>
                      <a:pt x="868" y="275"/>
                      <a:pt x="936" y="115"/>
                    </a:cubicBezTo>
                    <a:cubicBezTo>
                      <a:pt x="936" y="92"/>
                      <a:pt x="936" y="92"/>
                      <a:pt x="936" y="69"/>
                    </a:cubicBezTo>
                    <a:cubicBezTo>
                      <a:pt x="913" y="47"/>
                      <a:pt x="913" y="24"/>
                      <a:pt x="891" y="24"/>
                    </a:cubicBezTo>
                    <a:cubicBezTo>
                      <a:pt x="868" y="24"/>
                      <a:pt x="868" y="1"/>
                      <a:pt x="845" y="1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7" name="Google Shape;77;p6"/>
              <p:cNvSpPr/>
              <p:nvPr/>
            </p:nvSpPr>
            <p:spPr>
              <a:xfrm>
                <a:off x="7925162" y="2187542"/>
                <a:ext cx="29625" cy="80063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2962" extrusionOk="0">
                    <a:moveTo>
                      <a:pt x="1005" y="0"/>
                    </a:moveTo>
                    <a:cubicBezTo>
                      <a:pt x="959" y="0"/>
                      <a:pt x="936" y="0"/>
                      <a:pt x="913" y="46"/>
                    </a:cubicBezTo>
                    <a:cubicBezTo>
                      <a:pt x="822" y="251"/>
                      <a:pt x="754" y="502"/>
                      <a:pt x="685" y="731"/>
                    </a:cubicBezTo>
                    <a:cubicBezTo>
                      <a:pt x="662" y="845"/>
                      <a:pt x="617" y="959"/>
                      <a:pt x="594" y="1073"/>
                    </a:cubicBezTo>
                    <a:cubicBezTo>
                      <a:pt x="548" y="1187"/>
                      <a:pt x="525" y="1301"/>
                      <a:pt x="480" y="1392"/>
                    </a:cubicBezTo>
                    <a:cubicBezTo>
                      <a:pt x="434" y="1529"/>
                      <a:pt x="411" y="1644"/>
                      <a:pt x="365" y="1758"/>
                    </a:cubicBezTo>
                    <a:cubicBezTo>
                      <a:pt x="320" y="1872"/>
                      <a:pt x="274" y="1986"/>
                      <a:pt x="229" y="2100"/>
                    </a:cubicBezTo>
                    <a:cubicBezTo>
                      <a:pt x="160" y="2328"/>
                      <a:pt x="92" y="2579"/>
                      <a:pt x="0" y="2808"/>
                    </a:cubicBezTo>
                    <a:cubicBezTo>
                      <a:pt x="0" y="2830"/>
                      <a:pt x="0" y="2853"/>
                      <a:pt x="0" y="2899"/>
                    </a:cubicBezTo>
                    <a:cubicBezTo>
                      <a:pt x="23" y="2922"/>
                      <a:pt x="46" y="2945"/>
                      <a:pt x="69" y="2945"/>
                    </a:cubicBezTo>
                    <a:cubicBezTo>
                      <a:pt x="80" y="2956"/>
                      <a:pt x="92" y="2962"/>
                      <a:pt x="103" y="2962"/>
                    </a:cubicBezTo>
                    <a:cubicBezTo>
                      <a:pt x="114" y="2962"/>
                      <a:pt x="126" y="2956"/>
                      <a:pt x="137" y="2945"/>
                    </a:cubicBezTo>
                    <a:cubicBezTo>
                      <a:pt x="160" y="2945"/>
                      <a:pt x="183" y="2922"/>
                      <a:pt x="206" y="2899"/>
                    </a:cubicBezTo>
                    <a:cubicBezTo>
                      <a:pt x="274" y="2648"/>
                      <a:pt x="343" y="2420"/>
                      <a:pt x="411" y="2168"/>
                    </a:cubicBezTo>
                    <a:cubicBezTo>
                      <a:pt x="480" y="1940"/>
                      <a:pt x="571" y="1712"/>
                      <a:pt x="639" y="1484"/>
                    </a:cubicBezTo>
                    <a:cubicBezTo>
                      <a:pt x="662" y="1392"/>
                      <a:pt x="685" y="1278"/>
                      <a:pt x="731" y="1187"/>
                    </a:cubicBezTo>
                    <a:cubicBezTo>
                      <a:pt x="754" y="1050"/>
                      <a:pt x="799" y="913"/>
                      <a:pt x="845" y="799"/>
                    </a:cubicBezTo>
                    <a:cubicBezTo>
                      <a:pt x="868" y="685"/>
                      <a:pt x="913" y="571"/>
                      <a:pt x="936" y="479"/>
                    </a:cubicBezTo>
                    <a:cubicBezTo>
                      <a:pt x="982" y="342"/>
                      <a:pt x="1027" y="228"/>
                      <a:pt x="1073" y="114"/>
                    </a:cubicBezTo>
                    <a:cubicBezTo>
                      <a:pt x="1096" y="69"/>
                      <a:pt x="1073" y="23"/>
                      <a:pt x="1027" y="0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8" name="Google Shape;78;p6"/>
              <p:cNvSpPr/>
              <p:nvPr/>
            </p:nvSpPr>
            <p:spPr>
              <a:xfrm>
                <a:off x="7949219" y="2199868"/>
                <a:ext cx="58628" cy="179425"/>
              </a:xfrm>
              <a:custGeom>
                <a:avLst/>
                <a:gdLst/>
                <a:ahLst/>
                <a:cxnLst/>
                <a:rect l="l" t="t" r="r" b="b"/>
                <a:pathLst>
                  <a:path w="2169" h="6638" extrusionOk="0">
                    <a:moveTo>
                      <a:pt x="1507" y="2694"/>
                    </a:moveTo>
                    <a:lnTo>
                      <a:pt x="1507" y="2694"/>
                    </a:lnTo>
                    <a:cubicBezTo>
                      <a:pt x="1507" y="2694"/>
                      <a:pt x="1507" y="2717"/>
                      <a:pt x="1484" y="2717"/>
                    </a:cubicBezTo>
                    <a:cubicBezTo>
                      <a:pt x="1484" y="2740"/>
                      <a:pt x="1484" y="2762"/>
                      <a:pt x="1484" y="2762"/>
                    </a:cubicBezTo>
                    <a:cubicBezTo>
                      <a:pt x="1484" y="2740"/>
                      <a:pt x="1507" y="2717"/>
                      <a:pt x="1507" y="2694"/>
                    </a:cubicBezTo>
                    <a:close/>
                    <a:moveTo>
                      <a:pt x="1096" y="4292"/>
                    </a:moveTo>
                    <a:lnTo>
                      <a:pt x="1096" y="4292"/>
                    </a:lnTo>
                    <a:lnTo>
                      <a:pt x="1096" y="4292"/>
                    </a:lnTo>
                    <a:cubicBezTo>
                      <a:pt x="1096" y="4292"/>
                      <a:pt x="1096" y="4292"/>
                      <a:pt x="1096" y="4292"/>
                    </a:cubicBezTo>
                    <a:close/>
                    <a:moveTo>
                      <a:pt x="1096" y="4292"/>
                    </a:moveTo>
                    <a:lnTo>
                      <a:pt x="1096" y="4292"/>
                    </a:lnTo>
                    <a:cubicBezTo>
                      <a:pt x="1094" y="4297"/>
                      <a:pt x="1093" y="4302"/>
                      <a:pt x="1091" y="4307"/>
                    </a:cubicBezTo>
                    <a:lnTo>
                      <a:pt x="1091" y="4307"/>
                    </a:lnTo>
                    <a:cubicBezTo>
                      <a:pt x="1096" y="4300"/>
                      <a:pt x="1096" y="4292"/>
                      <a:pt x="1096" y="4292"/>
                    </a:cubicBezTo>
                    <a:close/>
                    <a:moveTo>
                      <a:pt x="2009" y="1"/>
                    </a:moveTo>
                    <a:cubicBezTo>
                      <a:pt x="1941" y="1"/>
                      <a:pt x="1895" y="46"/>
                      <a:pt x="1872" y="92"/>
                    </a:cubicBezTo>
                    <a:cubicBezTo>
                      <a:pt x="1826" y="183"/>
                      <a:pt x="1781" y="252"/>
                      <a:pt x="1735" y="343"/>
                    </a:cubicBezTo>
                    <a:cubicBezTo>
                      <a:pt x="1690" y="434"/>
                      <a:pt x="1644" y="548"/>
                      <a:pt x="1621" y="663"/>
                    </a:cubicBezTo>
                    <a:cubicBezTo>
                      <a:pt x="1530" y="868"/>
                      <a:pt x="1461" y="1073"/>
                      <a:pt x="1370" y="1279"/>
                    </a:cubicBezTo>
                    <a:cubicBezTo>
                      <a:pt x="1302" y="1439"/>
                      <a:pt x="1256" y="1598"/>
                      <a:pt x="1187" y="1758"/>
                    </a:cubicBezTo>
                    <a:cubicBezTo>
                      <a:pt x="1119" y="1941"/>
                      <a:pt x="1050" y="2123"/>
                      <a:pt x="1005" y="2329"/>
                    </a:cubicBezTo>
                    <a:cubicBezTo>
                      <a:pt x="1005" y="2340"/>
                      <a:pt x="1005" y="2346"/>
                      <a:pt x="1005" y="2352"/>
                    </a:cubicBezTo>
                    <a:cubicBezTo>
                      <a:pt x="1005" y="2374"/>
                      <a:pt x="982" y="2420"/>
                      <a:pt x="982" y="2443"/>
                    </a:cubicBezTo>
                    <a:cubicBezTo>
                      <a:pt x="982" y="2443"/>
                      <a:pt x="982" y="2420"/>
                      <a:pt x="982" y="2397"/>
                    </a:cubicBezTo>
                    <a:cubicBezTo>
                      <a:pt x="936" y="2557"/>
                      <a:pt x="891" y="2694"/>
                      <a:pt x="868" y="2854"/>
                    </a:cubicBezTo>
                    <a:cubicBezTo>
                      <a:pt x="845" y="2968"/>
                      <a:pt x="799" y="3105"/>
                      <a:pt x="777" y="3219"/>
                    </a:cubicBezTo>
                    <a:cubicBezTo>
                      <a:pt x="731" y="3356"/>
                      <a:pt x="708" y="3470"/>
                      <a:pt x="685" y="3607"/>
                    </a:cubicBezTo>
                    <a:cubicBezTo>
                      <a:pt x="662" y="3721"/>
                      <a:pt x="640" y="3835"/>
                      <a:pt x="594" y="3927"/>
                    </a:cubicBezTo>
                    <a:cubicBezTo>
                      <a:pt x="597" y="3927"/>
                      <a:pt x="600" y="3926"/>
                      <a:pt x="602" y="3925"/>
                    </a:cubicBezTo>
                    <a:lnTo>
                      <a:pt x="602" y="3925"/>
                    </a:lnTo>
                    <a:cubicBezTo>
                      <a:pt x="585" y="3979"/>
                      <a:pt x="571" y="4033"/>
                      <a:pt x="571" y="4086"/>
                    </a:cubicBezTo>
                    <a:cubicBezTo>
                      <a:pt x="548" y="4109"/>
                      <a:pt x="548" y="4109"/>
                      <a:pt x="548" y="4132"/>
                    </a:cubicBezTo>
                    <a:cubicBezTo>
                      <a:pt x="548" y="4132"/>
                      <a:pt x="548" y="4109"/>
                      <a:pt x="548" y="4109"/>
                    </a:cubicBezTo>
                    <a:cubicBezTo>
                      <a:pt x="525" y="4200"/>
                      <a:pt x="503" y="4269"/>
                      <a:pt x="480" y="4337"/>
                    </a:cubicBezTo>
                    <a:cubicBezTo>
                      <a:pt x="457" y="4474"/>
                      <a:pt x="411" y="4634"/>
                      <a:pt x="366" y="4771"/>
                    </a:cubicBezTo>
                    <a:cubicBezTo>
                      <a:pt x="343" y="4931"/>
                      <a:pt x="297" y="5091"/>
                      <a:pt x="252" y="5250"/>
                    </a:cubicBezTo>
                    <a:cubicBezTo>
                      <a:pt x="183" y="5456"/>
                      <a:pt x="137" y="5684"/>
                      <a:pt x="92" y="5890"/>
                    </a:cubicBezTo>
                    <a:cubicBezTo>
                      <a:pt x="46" y="5981"/>
                      <a:pt x="46" y="6095"/>
                      <a:pt x="23" y="6186"/>
                    </a:cubicBezTo>
                    <a:cubicBezTo>
                      <a:pt x="0" y="6232"/>
                      <a:pt x="0" y="6255"/>
                      <a:pt x="0" y="6278"/>
                    </a:cubicBezTo>
                    <a:cubicBezTo>
                      <a:pt x="0" y="6300"/>
                      <a:pt x="0" y="6300"/>
                      <a:pt x="0" y="6323"/>
                    </a:cubicBezTo>
                    <a:cubicBezTo>
                      <a:pt x="0" y="6369"/>
                      <a:pt x="0" y="6414"/>
                      <a:pt x="0" y="6460"/>
                    </a:cubicBezTo>
                    <a:cubicBezTo>
                      <a:pt x="23" y="6460"/>
                      <a:pt x="23" y="6483"/>
                      <a:pt x="23" y="6483"/>
                    </a:cubicBezTo>
                    <a:cubicBezTo>
                      <a:pt x="46" y="6551"/>
                      <a:pt x="115" y="6620"/>
                      <a:pt x="206" y="6620"/>
                    </a:cubicBezTo>
                    <a:cubicBezTo>
                      <a:pt x="229" y="6631"/>
                      <a:pt x="252" y="6637"/>
                      <a:pt x="272" y="6637"/>
                    </a:cubicBezTo>
                    <a:cubicBezTo>
                      <a:pt x="291" y="6637"/>
                      <a:pt x="309" y="6631"/>
                      <a:pt x="320" y="6620"/>
                    </a:cubicBezTo>
                    <a:cubicBezTo>
                      <a:pt x="343" y="6597"/>
                      <a:pt x="366" y="6597"/>
                      <a:pt x="388" y="6574"/>
                    </a:cubicBezTo>
                    <a:cubicBezTo>
                      <a:pt x="480" y="6506"/>
                      <a:pt x="503" y="6392"/>
                      <a:pt x="525" y="6278"/>
                    </a:cubicBezTo>
                    <a:cubicBezTo>
                      <a:pt x="548" y="6209"/>
                      <a:pt x="571" y="6118"/>
                      <a:pt x="594" y="6026"/>
                    </a:cubicBezTo>
                    <a:cubicBezTo>
                      <a:pt x="640" y="5890"/>
                      <a:pt x="685" y="5753"/>
                      <a:pt x="731" y="5638"/>
                    </a:cubicBezTo>
                    <a:cubicBezTo>
                      <a:pt x="777" y="5433"/>
                      <a:pt x="822" y="5250"/>
                      <a:pt x="868" y="5068"/>
                    </a:cubicBezTo>
                    <a:cubicBezTo>
                      <a:pt x="913" y="4931"/>
                      <a:pt x="936" y="4817"/>
                      <a:pt x="982" y="4703"/>
                    </a:cubicBezTo>
                    <a:cubicBezTo>
                      <a:pt x="1004" y="4571"/>
                      <a:pt x="1047" y="4439"/>
                      <a:pt x="1091" y="4307"/>
                    </a:cubicBezTo>
                    <a:lnTo>
                      <a:pt x="1091" y="4307"/>
                    </a:lnTo>
                    <a:cubicBezTo>
                      <a:pt x="1089" y="4310"/>
                      <a:pt x="1085" y="4313"/>
                      <a:pt x="1080" y="4314"/>
                    </a:cubicBezTo>
                    <a:lnTo>
                      <a:pt x="1080" y="4314"/>
                    </a:lnTo>
                    <a:cubicBezTo>
                      <a:pt x="1087" y="4301"/>
                      <a:pt x="1096" y="4292"/>
                      <a:pt x="1096" y="4292"/>
                    </a:cubicBezTo>
                    <a:lnTo>
                      <a:pt x="1096" y="4292"/>
                    </a:lnTo>
                    <a:lnTo>
                      <a:pt x="1073" y="4315"/>
                    </a:lnTo>
                    <a:cubicBezTo>
                      <a:pt x="1096" y="4292"/>
                      <a:pt x="1096" y="4269"/>
                      <a:pt x="1096" y="4269"/>
                    </a:cubicBezTo>
                    <a:cubicBezTo>
                      <a:pt x="1142" y="4109"/>
                      <a:pt x="1187" y="3972"/>
                      <a:pt x="1210" y="3812"/>
                    </a:cubicBezTo>
                    <a:cubicBezTo>
                      <a:pt x="1279" y="3607"/>
                      <a:pt x="1324" y="3379"/>
                      <a:pt x="1370" y="3150"/>
                    </a:cubicBezTo>
                    <a:cubicBezTo>
                      <a:pt x="1370" y="3150"/>
                      <a:pt x="1370" y="3173"/>
                      <a:pt x="1370" y="3173"/>
                    </a:cubicBezTo>
                    <a:cubicBezTo>
                      <a:pt x="1416" y="3014"/>
                      <a:pt x="1461" y="2877"/>
                      <a:pt x="1484" y="2717"/>
                    </a:cubicBezTo>
                    <a:cubicBezTo>
                      <a:pt x="1553" y="2511"/>
                      <a:pt x="1598" y="2283"/>
                      <a:pt x="1667" y="2055"/>
                    </a:cubicBezTo>
                    <a:cubicBezTo>
                      <a:pt x="1712" y="1849"/>
                      <a:pt x="1781" y="1644"/>
                      <a:pt x="1826" y="1439"/>
                    </a:cubicBezTo>
                    <a:cubicBezTo>
                      <a:pt x="1872" y="1142"/>
                      <a:pt x="1941" y="845"/>
                      <a:pt x="2009" y="548"/>
                    </a:cubicBezTo>
                    <a:cubicBezTo>
                      <a:pt x="2032" y="503"/>
                      <a:pt x="2055" y="434"/>
                      <a:pt x="2055" y="389"/>
                    </a:cubicBezTo>
                    <a:cubicBezTo>
                      <a:pt x="2078" y="320"/>
                      <a:pt x="2100" y="252"/>
                      <a:pt x="2146" y="206"/>
                    </a:cubicBezTo>
                    <a:cubicBezTo>
                      <a:pt x="2169" y="138"/>
                      <a:pt x="2123" y="46"/>
                      <a:pt x="2055" y="23"/>
                    </a:cubicBezTo>
                    <a:cubicBezTo>
                      <a:pt x="2032" y="1"/>
                      <a:pt x="2032" y="1"/>
                      <a:pt x="2009" y="1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79" name="Google Shape;79;p6"/>
              <p:cNvSpPr/>
              <p:nvPr/>
            </p:nvSpPr>
            <p:spPr>
              <a:xfrm>
                <a:off x="7984385" y="2202328"/>
                <a:ext cx="23462" cy="67899"/>
              </a:xfrm>
              <a:custGeom>
                <a:avLst/>
                <a:gdLst/>
                <a:ahLst/>
                <a:cxnLst/>
                <a:rect l="l" t="t" r="r" b="b"/>
                <a:pathLst>
                  <a:path w="868" h="2512" extrusionOk="0">
                    <a:moveTo>
                      <a:pt x="799" y="1"/>
                    </a:moveTo>
                    <a:cubicBezTo>
                      <a:pt x="754" y="1"/>
                      <a:pt x="731" y="1"/>
                      <a:pt x="708" y="47"/>
                    </a:cubicBezTo>
                    <a:cubicBezTo>
                      <a:pt x="662" y="229"/>
                      <a:pt x="594" y="412"/>
                      <a:pt x="548" y="617"/>
                    </a:cubicBezTo>
                    <a:cubicBezTo>
                      <a:pt x="480" y="823"/>
                      <a:pt x="411" y="1028"/>
                      <a:pt x="343" y="1256"/>
                    </a:cubicBezTo>
                    <a:cubicBezTo>
                      <a:pt x="297" y="1439"/>
                      <a:pt x="229" y="1621"/>
                      <a:pt x="183" y="1804"/>
                    </a:cubicBezTo>
                    <a:cubicBezTo>
                      <a:pt x="115" y="1987"/>
                      <a:pt x="46" y="2192"/>
                      <a:pt x="1" y="2375"/>
                    </a:cubicBezTo>
                    <a:cubicBezTo>
                      <a:pt x="1" y="2398"/>
                      <a:pt x="1" y="2420"/>
                      <a:pt x="1" y="2443"/>
                    </a:cubicBezTo>
                    <a:cubicBezTo>
                      <a:pt x="1" y="2466"/>
                      <a:pt x="23" y="2489"/>
                      <a:pt x="46" y="2512"/>
                    </a:cubicBezTo>
                    <a:lnTo>
                      <a:pt x="115" y="2512"/>
                    </a:lnTo>
                    <a:cubicBezTo>
                      <a:pt x="137" y="2489"/>
                      <a:pt x="160" y="2466"/>
                      <a:pt x="160" y="2443"/>
                    </a:cubicBezTo>
                    <a:cubicBezTo>
                      <a:pt x="229" y="2261"/>
                      <a:pt x="297" y="2078"/>
                      <a:pt x="343" y="1873"/>
                    </a:cubicBezTo>
                    <a:cubicBezTo>
                      <a:pt x="389" y="1690"/>
                      <a:pt x="457" y="1507"/>
                      <a:pt x="503" y="1302"/>
                    </a:cubicBezTo>
                    <a:cubicBezTo>
                      <a:pt x="571" y="1097"/>
                      <a:pt x="617" y="891"/>
                      <a:pt x="685" y="686"/>
                    </a:cubicBezTo>
                    <a:cubicBezTo>
                      <a:pt x="708" y="594"/>
                      <a:pt x="731" y="526"/>
                      <a:pt x="777" y="435"/>
                    </a:cubicBezTo>
                    <a:cubicBezTo>
                      <a:pt x="799" y="320"/>
                      <a:pt x="822" y="206"/>
                      <a:pt x="868" y="115"/>
                    </a:cubicBezTo>
                    <a:cubicBezTo>
                      <a:pt x="868" y="92"/>
                      <a:pt x="868" y="69"/>
                      <a:pt x="868" y="47"/>
                    </a:cubicBezTo>
                    <a:cubicBezTo>
                      <a:pt x="868" y="24"/>
                      <a:pt x="845" y="1"/>
                      <a:pt x="822" y="1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0" name="Google Shape;80;p6"/>
              <p:cNvSpPr/>
              <p:nvPr/>
            </p:nvSpPr>
            <p:spPr>
              <a:xfrm>
                <a:off x="7981304" y="2206031"/>
                <a:ext cx="25327" cy="76549"/>
              </a:xfrm>
              <a:custGeom>
                <a:avLst/>
                <a:gdLst/>
                <a:ahLst/>
                <a:cxnLst/>
                <a:rect l="l" t="t" r="r" b="b"/>
                <a:pathLst>
                  <a:path w="937" h="2832" extrusionOk="0">
                    <a:moveTo>
                      <a:pt x="868" y="1"/>
                    </a:moveTo>
                    <a:cubicBezTo>
                      <a:pt x="845" y="1"/>
                      <a:pt x="822" y="1"/>
                      <a:pt x="822" y="24"/>
                    </a:cubicBezTo>
                    <a:cubicBezTo>
                      <a:pt x="799" y="24"/>
                      <a:pt x="776" y="47"/>
                      <a:pt x="776" y="69"/>
                    </a:cubicBezTo>
                    <a:cubicBezTo>
                      <a:pt x="754" y="183"/>
                      <a:pt x="731" y="275"/>
                      <a:pt x="685" y="389"/>
                    </a:cubicBezTo>
                    <a:cubicBezTo>
                      <a:pt x="685" y="389"/>
                      <a:pt x="685" y="389"/>
                      <a:pt x="708" y="366"/>
                    </a:cubicBezTo>
                    <a:lnTo>
                      <a:pt x="708" y="366"/>
                    </a:lnTo>
                    <a:cubicBezTo>
                      <a:pt x="662" y="503"/>
                      <a:pt x="617" y="640"/>
                      <a:pt x="571" y="777"/>
                    </a:cubicBezTo>
                    <a:cubicBezTo>
                      <a:pt x="548" y="891"/>
                      <a:pt x="503" y="1028"/>
                      <a:pt x="480" y="1142"/>
                    </a:cubicBezTo>
                    <a:cubicBezTo>
                      <a:pt x="388" y="1416"/>
                      <a:pt x="320" y="1713"/>
                      <a:pt x="229" y="2009"/>
                    </a:cubicBezTo>
                    <a:cubicBezTo>
                      <a:pt x="229" y="2009"/>
                      <a:pt x="229" y="1987"/>
                      <a:pt x="229" y="1987"/>
                    </a:cubicBezTo>
                    <a:cubicBezTo>
                      <a:pt x="206" y="2101"/>
                      <a:pt x="183" y="2215"/>
                      <a:pt x="137" y="2329"/>
                    </a:cubicBezTo>
                    <a:cubicBezTo>
                      <a:pt x="115" y="2466"/>
                      <a:pt x="46" y="2580"/>
                      <a:pt x="0" y="2717"/>
                    </a:cubicBezTo>
                    <a:cubicBezTo>
                      <a:pt x="0" y="2763"/>
                      <a:pt x="0" y="2808"/>
                      <a:pt x="46" y="2831"/>
                    </a:cubicBezTo>
                    <a:cubicBezTo>
                      <a:pt x="92" y="2831"/>
                      <a:pt x="137" y="2831"/>
                      <a:pt x="160" y="2786"/>
                    </a:cubicBezTo>
                    <a:cubicBezTo>
                      <a:pt x="183" y="2694"/>
                      <a:pt x="229" y="2626"/>
                      <a:pt x="251" y="2557"/>
                    </a:cubicBezTo>
                    <a:cubicBezTo>
                      <a:pt x="251" y="2512"/>
                      <a:pt x="274" y="2466"/>
                      <a:pt x="274" y="2443"/>
                    </a:cubicBezTo>
                    <a:cubicBezTo>
                      <a:pt x="297" y="2398"/>
                      <a:pt x="297" y="2375"/>
                      <a:pt x="320" y="2352"/>
                    </a:cubicBezTo>
                    <a:cubicBezTo>
                      <a:pt x="343" y="2215"/>
                      <a:pt x="366" y="2101"/>
                      <a:pt x="411" y="1987"/>
                    </a:cubicBezTo>
                    <a:cubicBezTo>
                      <a:pt x="480" y="1690"/>
                      <a:pt x="571" y="1393"/>
                      <a:pt x="639" y="1096"/>
                    </a:cubicBezTo>
                    <a:cubicBezTo>
                      <a:pt x="639" y="1096"/>
                      <a:pt x="639" y="1119"/>
                      <a:pt x="639" y="1119"/>
                    </a:cubicBezTo>
                    <a:cubicBezTo>
                      <a:pt x="685" y="960"/>
                      <a:pt x="754" y="800"/>
                      <a:pt x="799" y="640"/>
                    </a:cubicBezTo>
                    <a:cubicBezTo>
                      <a:pt x="845" y="457"/>
                      <a:pt x="891" y="275"/>
                      <a:pt x="936" y="92"/>
                    </a:cubicBezTo>
                    <a:cubicBezTo>
                      <a:pt x="936" y="69"/>
                      <a:pt x="936" y="47"/>
                      <a:pt x="936" y="24"/>
                    </a:cubicBezTo>
                    <a:cubicBezTo>
                      <a:pt x="913" y="24"/>
                      <a:pt x="891" y="1"/>
                      <a:pt x="868" y="1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1" name="Google Shape;81;p6"/>
              <p:cNvSpPr/>
              <p:nvPr/>
            </p:nvSpPr>
            <p:spPr>
              <a:xfrm>
                <a:off x="7981304" y="2207896"/>
                <a:ext cx="25949" cy="77144"/>
              </a:xfrm>
              <a:custGeom>
                <a:avLst/>
                <a:gdLst/>
                <a:ahLst/>
                <a:cxnLst/>
                <a:rect l="l" t="t" r="r" b="b"/>
                <a:pathLst>
                  <a:path w="960" h="2854" extrusionOk="0">
                    <a:moveTo>
                      <a:pt x="868" y="0"/>
                    </a:moveTo>
                    <a:cubicBezTo>
                      <a:pt x="822" y="0"/>
                      <a:pt x="799" y="23"/>
                      <a:pt x="776" y="69"/>
                    </a:cubicBezTo>
                    <a:cubicBezTo>
                      <a:pt x="776" y="114"/>
                      <a:pt x="754" y="183"/>
                      <a:pt x="754" y="251"/>
                    </a:cubicBezTo>
                    <a:cubicBezTo>
                      <a:pt x="754" y="274"/>
                      <a:pt x="731" y="297"/>
                      <a:pt x="731" y="320"/>
                    </a:cubicBezTo>
                    <a:cubicBezTo>
                      <a:pt x="708" y="366"/>
                      <a:pt x="708" y="388"/>
                      <a:pt x="708" y="434"/>
                    </a:cubicBezTo>
                    <a:cubicBezTo>
                      <a:pt x="708" y="434"/>
                      <a:pt x="708" y="411"/>
                      <a:pt x="708" y="411"/>
                    </a:cubicBezTo>
                    <a:cubicBezTo>
                      <a:pt x="639" y="639"/>
                      <a:pt x="571" y="868"/>
                      <a:pt x="503" y="1096"/>
                    </a:cubicBezTo>
                    <a:cubicBezTo>
                      <a:pt x="411" y="1324"/>
                      <a:pt x="366" y="1552"/>
                      <a:pt x="297" y="1758"/>
                    </a:cubicBezTo>
                    <a:cubicBezTo>
                      <a:pt x="297" y="1758"/>
                      <a:pt x="297" y="1758"/>
                      <a:pt x="297" y="1735"/>
                    </a:cubicBezTo>
                    <a:cubicBezTo>
                      <a:pt x="274" y="1826"/>
                      <a:pt x="274" y="1895"/>
                      <a:pt x="251" y="1963"/>
                    </a:cubicBezTo>
                    <a:cubicBezTo>
                      <a:pt x="206" y="2032"/>
                      <a:pt x="183" y="2123"/>
                      <a:pt x="160" y="2192"/>
                    </a:cubicBezTo>
                    <a:cubicBezTo>
                      <a:pt x="115" y="2374"/>
                      <a:pt x="69" y="2557"/>
                      <a:pt x="0" y="2739"/>
                    </a:cubicBezTo>
                    <a:cubicBezTo>
                      <a:pt x="0" y="2762"/>
                      <a:pt x="0" y="2785"/>
                      <a:pt x="0" y="2808"/>
                    </a:cubicBezTo>
                    <a:cubicBezTo>
                      <a:pt x="23" y="2808"/>
                      <a:pt x="23" y="2831"/>
                      <a:pt x="46" y="2853"/>
                    </a:cubicBezTo>
                    <a:lnTo>
                      <a:pt x="115" y="2853"/>
                    </a:lnTo>
                    <a:cubicBezTo>
                      <a:pt x="137" y="2831"/>
                      <a:pt x="160" y="2831"/>
                      <a:pt x="160" y="2808"/>
                    </a:cubicBezTo>
                    <a:cubicBezTo>
                      <a:pt x="229" y="2580"/>
                      <a:pt x="274" y="2374"/>
                      <a:pt x="343" y="2169"/>
                    </a:cubicBezTo>
                    <a:cubicBezTo>
                      <a:pt x="388" y="2077"/>
                      <a:pt x="411" y="1963"/>
                      <a:pt x="434" y="1872"/>
                    </a:cubicBezTo>
                    <a:cubicBezTo>
                      <a:pt x="457" y="1781"/>
                      <a:pt x="480" y="1689"/>
                      <a:pt x="525" y="1598"/>
                    </a:cubicBezTo>
                    <a:cubicBezTo>
                      <a:pt x="516" y="1598"/>
                      <a:pt x="511" y="1602"/>
                      <a:pt x="508" y="1606"/>
                    </a:cubicBezTo>
                    <a:lnTo>
                      <a:pt x="508" y="1606"/>
                    </a:lnTo>
                    <a:cubicBezTo>
                      <a:pt x="551" y="1476"/>
                      <a:pt x="595" y="1365"/>
                      <a:pt x="617" y="1233"/>
                    </a:cubicBezTo>
                    <a:cubicBezTo>
                      <a:pt x="662" y="1119"/>
                      <a:pt x="685" y="1005"/>
                      <a:pt x="731" y="891"/>
                    </a:cubicBezTo>
                    <a:cubicBezTo>
                      <a:pt x="776" y="754"/>
                      <a:pt x="822" y="617"/>
                      <a:pt x="845" y="480"/>
                    </a:cubicBezTo>
                    <a:cubicBezTo>
                      <a:pt x="868" y="411"/>
                      <a:pt x="891" y="366"/>
                      <a:pt x="913" y="297"/>
                    </a:cubicBezTo>
                    <a:cubicBezTo>
                      <a:pt x="913" y="229"/>
                      <a:pt x="936" y="160"/>
                      <a:pt x="959" y="92"/>
                    </a:cubicBezTo>
                    <a:cubicBezTo>
                      <a:pt x="959" y="46"/>
                      <a:pt x="913" y="0"/>
                      <a:pt x="891" y="0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2" name="Google Shape;82;p6"/>
              <p:cNvSpPr/>
              <p:nvPr/>
            </p:nvSpPr>
            <p:spPr>
              <a:xfrm>
                <a:off x="8005361" y="2216518"/>
                <a:ext cx="58628" cy="178101"/>
              </a:xfrm>
              <a:custGeom>
                <a:avLst/>
                <a:gdLst/>
                <a:ahLst/>
                <a:cxnLst/>
                <a:rect l="l" t="t" r="r" b="b"/>
                <a:pathLst>
                  <a:path w="2169" h="6589" extrusionOk="0">
                    <a:moveTo>
                      <a:pt x="617" y="5913"/>
                    </a:moveTo>
                    <a:lnTo>
                      <a:pt x="617" y="5913"/>
                    </a:lnTo>
                    <a:cubicBezTo>
                      <a:pt x="612" y="5925"/>
                      <a:pt x="607" y="5937"/>
                      <a:pt x="603" y="5949"/>
                    </a:cubicBezTo>
                    <a:lnTo>
                      <a:pt x="603" y="5949"/>
                    </a:lnTo>
                    <a:cubicBezTo>
                      <a:pt x="617" y="5935"/>
                      <a:pt x="617" y="5932"/>
                      <a:pt x="617" y="5913"/>
                    </a:cubicBezTo>
                    <a:close/>
                    <a:moveTo>
                      <a:pt x="2009" y="1"/>
                    </a:moveTo>
                    <a:cubicBezTo>
                      <a:pt x="1941" y="1"/>
                      <a:pt x="1872" y="47"/>
                      <a:pt x="1849" y="92"/>
                    </a:cubicBezTo>
                    <a:cubicBezTo>
                      <a:pt x="1849" y="183"/>
                      <a:pt x="1827" y="252"/>
                      <a:pt x="1804" y="320"/>
                    </a:cubicBezTo>
                    <a:lnTo>
                      <a:pt x="1804" y="275"/>
                    </a:lnTo>
                    <a:cubicBezTo>
                      <a:pt x="1758" y="412"/>
                      <a:pt x="1735" y="549"/>
                      <a:pt x="1690" y="663"/>
                    </a:cubicBezTo>
                    <a:cubicBezTo>
                      <a:pt x="1644" y="800"/>
                      <a:pt x="1598" y="914"/>
                      <a:pt x="1553" y="1051"/>
                    </a:cubicBezTo>
                    <a:cubicBezTo>
                      <a:pt x="1461" y="1302"/>
                      <a:pt x="1347" y="1530"/>
                      <a:pt x="1256" y="1781"/>
                    </a:cubicBezTo>
                    <a:cubicBezTo>
                      <a:pt x="1210" y="1895"/>
                      <a:pt x="1165" y="2010"/>
                      <a:pt x="1119" y="2124"/>
                    </a:cubicBezTo>
                    <a:cubicBezTo>
                      <a:pt x="1073" y="2261"/>
                      <a:pt x="1028" y="2398"/>
                      <a:pt x="982" y="2512"/>
                    </a:cubicBezTo>
                    <a:cubicBezTo>
                      <a:pt x="914" y="2786"/>
                      <a:pt x="845" y="3059"/>
                      <a:pt x="777" y="3333"/>
                    </a:cubicBezTo>
                    <a:cubicBezTo>
                      <a:pt x="708" y="3493"/>
                      <a:pt x="663" y="3653"/>
                      <a:pt x="617" y="3836"/>
                    </a:cubicBezTo>
                    <a:cubicBezTo>
                      <a:pt x="594" y="3950"/>
                      <a:pt x="571" y="4064"/>
                      <a:pt x="526" y="4201"/>
                    </a:cubicBezTo>
                    <a:cubicBezTo>
                      <a:pt x="503" y="4292"/>
                      <a:pt x="480" y="4361"/>
                      <a:pt x="457" y="4452"/>
                    </a:cubicBezTo>
                    <a:cubicBezTo>
                      <a:pt x="457" y="4497"/>
                      <a:pt x="434" y="4566"/>
                      <a:pt x="411" y="4612"/>
                    </a:cubicBezTo>
                    <a:cubicBezTo>
                      <a:pt x="416" y="4607"/>
                      <a:pt x="420" y="4603"/>
                      <a:pt x="423" y="4600"/>
                    </a:cubicBezTo>
                    <a:lnTo>
                      <a:pt x="423" y="4600"/>
                    </a:lnTo>
                    <a:cubicBezTo>
                      <a:pt x="417" y="4611"/>
                      <a:pt x="411" y="4623"/>
                      <a:pt x="411" y="4634"/>
                    </a:cubicBezTo>
                    <a:cubicBezTo>
                      <a:pt x="411" y="4680"/>
                      <a:pt x="389" y="4726"/>
                      <a:pt x="366" y="4771"/>
                    </a:cubicBezTo>
                    <a:cubicBezTo>
                      <a:pt x="388" y="4749"/>
                      <a:pt x="389" y="4749"/>
                      <a:pt x="389" y="4749"/>
                    </a:cubicBezTo>
                    <a:lnTo>
                      <a:pt x="389" y="4749"/>
                    </a:lnTo>
                    <a:cubicBezTo>
                      <a:pt x="389" y="4771"/>
                      <a:pt x="366" y="4771"/>
                      <a:pt x="366" y="4794"/>
                    </a:cubicBezTo>
                    <a:cubicBezTo>
                      <a:pt x="343" y="4908"/>
                      <a:pt x="297" y="5022"/>
                      <a:pt x="274" y="5159"/>
                    </a:cubicBezTo>
                    <a:cubicBezTo>
                      <a:pt x="252" y="5251"/>
                      <a:pt x="229" y="5342"/>
                      <a:pt x="206" y="5433"/>
                    </a:cubicBezTo>
                    <a:cubicBezTo>
                      <a:pt x="160" y="5593"/>
                      <a:pt x="115" y="5776"/>
                      <a:pt x="69" y="5935"/>
                    </a:cubicBezTo>
                    <a:cubicBezTo>
                      <a:pt x="69" y="6004"/>
                      <a:pt x="46" y="6095"/>
                      <a:pt x="23" y="6164"/>
                    </a:cubicBezTo>
                    <a:cubicBezTo>
                      <a:pt x="23" y="6187"/>
                      <a:pt x="1" y="6232"/>
                      <a:pt x="1" y="6255"/>
                    </a:cubicBezTo>
                    <a:cubicBezTo>
                      <a:pt x="1" y="6301"/>
                      <a:pt x="1" y="6346"/>
                      <a:pt x="23" y="6415"/>
                    </a:cubicBezTo>
                    <a:lnTo>
                      <a:pt x="1" y="6392"/>
                    </a:lnTo>
                    <a:lnTo>
                      <a:pt x="1" y="6392"/>
                    </a:lnTo>
                    <a:cubicBezTo>
                      <a:pt x="23" y="6415"/>
                      <a:pt x="23" y="6460"/>
                      <a:pt x="46" y="6483"/>
                    </a:cubicBezTo>
                    <a:cubicBezTo>
                      <a:pt x="69" y="6529"/>
                      <a:pt x="115" y="6552"/>
                      <a:pt x="138" y="6575"/>
                    </a:cubicBezTo>
                    <a:cubicBezTo>
                      <a:pt x="163" y="6583"/>
                      <a:pt x="191" y="6588"/>
                      <a:pt x="220" y="6588"/>
                    </a:cubicBezTo>
                    <a:cubicBezTo>
                      <a:pt x="270" y="6588"/>
                      <a:pt x="322" y="6572"/>
                      <a:pt x="366" y="6529"/>
                    </a:cubicBezTo>
                    <a:cubicBezTo>
                      <a:pt x="411" y="6483"/>
                      <a:pt x="457" y="6438"/>
                      <a:pt x="480" y="6369"/>
                    </a:cubicBezTo>
                    <a:cubicBezTo>
                      <a:pt x="503" y="6346"/>
                      <a:pt x="503" y="6301"/>
                      <a:pt x="503" y="6255"/>
                    </a:cubicBezTo>
                    <a:cubicBezTo>
                      <a:pt x="543" y="6153"/>
                      <a:pt x="566" y="6051"/>
                      <a:pt x="603" y="5949"/>
                    </a:cubicBezTo>
                    <a:lnTo>
                      <a:pt x="603" y="5949"/>
                    </a:lnTo>
                    <a:cubicBezTo>
                      <a:pt x="600" y="5952"/>
                      <a:pt x="597" y="5955"/>
                      <a:pt x="594" y="5958"/>
                    </a:cubicBezTo>
                    <a:cubicBezTo>
                      <a:pt x="640" y="5821"/>
                      <a:pt x="685" y="5684"/>
                      <a:pt x="708" y="5547"/>
                    </a:cubicBezTo>
                    <a:cubicBezTo>
                      <a:pt x="708" y="5570"/>
                      <a:pt x="708" y="5593"/>
                      <a:pt x="708" y="5616"/>
                    </a:cubicBezTo>
                    <a:cubicBezTo>
                      <a:pt x="708" y="5547"/>
                      <a:pt x="731" y="5479"/>
                      <a:pt x="754" y="5410"/>
                    </a:cubicBezTo>
                    <a:cubicBezTo>
                      <a:pt x="754" y="5388"/>
                      <a:pt x="777" y="5365"/>
                      <a:pt x="777" y="5342"/>
                    </a:cubicBezTo>
                    <a:lnTo>
                      <a:pt x="777" y="5342"/>
                    </a:lnTo>
                    <a:cubicBezTo>
                      <a:pt x="777" y="5342"/>
                      <a:pt x="776" y="5365"/>
                      <a:pt x="754" y="5388"/>
                    </a:cubicBezTo>
                    <a:cubicBezTo>
                      <a:pt x="845" y="5137"/>
                      <a:pt x="914" y="4885"/>
                      <a:pt x="982" y="4634"/>
                    </a:cubicBezTo>
                    <a:cubicBezTo>
                      <a:pt x="982" y="4634"/>
                      <a:pt x="982" y="4634"/>
                      <a:pt x="982" y="4657"/>
                    </a:cubicBezTo>
                    <a:cubicBezTo>
                      <a:pt x="982" y="4612"/>
                      <a:pt x="1005" y="4589"/>
                      <a:pt x="1005" y="4566"/>
                    </a:cubicBezTo>
                    <a:cubicBezTo>
                      <a:pt x="1005" y="4589"/>
                      <a:pt x="1005" y="4589"/>
                      <a:pt x="1005" y="4612"/>
                    </a:cubicBezTo>
                    <a:cubicBezTo>
                      <a:pt x="1051" y="4406"/>
                      <a:pt x="1119" y="4224"/>
                      <a:pt x="1165" y="4018"/>
                    </a:cubicBezTo>
                    <a:cubicBezTo>
                      <a:pt x="1210" y="3858"/>
                      <a:pt x="1256" y="3721"/>
                      <a:pt x="1302" y="3562"/>
                    </a:cubicBezTo>
                    <a:cubicBezTo>
                      <a:pt x="1370" y="3402"/>
                      <a:pt x="1393" y="3242"/>
                      <a:pt x="1439" y="3082"/>
                    </a:cubicBezTo>
                    <a:cubicBezTo>
                      <a:pt x="1461" y="2991"/>
                      <a:pt x="1507" y="2900"/>
                      <a:pt x="1530" y="2831"/>
                    </a:cubicBezTo>
                    <a:cubicBezTo>
                      <a:pt x="1525" y="2831"/>
                      <a:pt x="1521" y="2831"/>
                      <a:pt x="1518" y="2831"/>
                    </a:cubicBezTo>
                    <a:lnTo>
                      <a:pt x="1518" y="2831"/>
                    </a:lnTo>
                    <a:cubicBezTo>
                      <a:pt x="1524" y="2826"/>
                      <a:pt x="1530" y="2820"/>
                      <a:pt x="1530" y="2808"/>
                    </a:cubicBezTo>
                    <a:cubicBezTo>
                      <a:pt x="1530" y="2808"/>
                      <a:pt x="1530" y="2786"/>
                      <a:pt x="1530" y="2786"/>
                    </a:cubicBezTo>
                    <a:cubicBezTo>
                      <a:pt x="1553" y="2694"/>
                      <a:pt x="1576" y="2603"/>
                      <a:pt x="1621" y="2512"/>
                    </a:cubicBezTo>
                    <a:cubicBezTo>
                      <a:pt x="1644" y="2398"/>
                      <a:pt x="1690" y="2306"/>
                      <a:pt x="1712" y="2192"/>
                    </a:cubicBezTo>
                    <a:cubicBezTo>
                      <a:pt x="1781" y="1964"/>
                      <a:pt x="1849" y="1736"/>
                      <a:pt x="1895" y="1507"/>
                    </a:cubicBezTo>
                    <a:cubicBezTo>
                      <a:pt x="1918" y="1416"/>
                      <a:pt x="1918" y="1302"/>
                      <a:pt x="1941" y="1211"/>
                    </a:cubicBezTo>
                    <a:cubicBezTo>
                      <a:pt x="1964" y="1096"/>
                      <a:pt x="1986" y="1005"/>
                      <a:pt x="2009" y="891"/>
                    </a:cubicBezTo>
                    <a:cubicBezTo>
                      <a:pt x="2055" y="686"/>
                      <a:pt x="2100" y="480"/>
                      <a:pt x="2146" y="252"/>
                    </a:cubicBezTo>
                    <a:cubicBezTo>
                      <a:pt x="2146" y="252"/>
                      <a:pt x="2146" y="252"/>
                      <a:pt x="2169" y="229"/>
                    </a:cubicBezTo>
                    <a:cubicBezTo>
                      <a:pt x="2169" y="183"/>
                      <a:pt x="2169" y="161"/>
                      <a:pt x="2169" y="115"/>
                    </a:cubicBezTo>
                    <a:cubicBezTo>
                      <a:pt x="2146" y="69"/>
                      <a:pt x="2123" y="24"/>
                      <a:pt x="2078" y="24"/>
                    </a:cubicBezTo>
                    <a:cubicBezTo>
                      <a:pt x="2055" y="1"/>
                      <a:pt x="2032" y="1"/>
                      <a:pt x="2009" y="1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3" name="Google Shape;83;p6"/>
              <p:cNvSpPr/>
              <p:nvPr/>
            </p:nvSpPr>
            <p:spPr>
              <a:xfrm>
                <a:off x="8047933" y="2220843"/>
                <a:ext cx="17921" cy="50870"/>
              </a:xfrm>
              <a:custGeom>
                <a:avLst/>
                <a:gdLst/>
                <a:ahLst/>
                <a:cxnLst/>
                <a:rect l="l" t="t" r="r" b="b"/>
                <a:pathLst>
                  <a:path w="663" h="1882" extrusionOk="0">
                    <a:moveTo>
                      <a:pt x="571" y="1"/>
                    </a:moveTo>
                    <a:cubicBezTo>
                      <a:pt x="525" y="1"/>
                      <a:pt x="503" y="23"/>
                      <a:pt x="480" y="69"/>
                    </a:cubicBezTo>
                    <a:cubicBezTo>
                      <a:pt x="480" y="92"/>
                      <a:pt x="480" y="138"/>
                      <a:pt x="457" y="183"/>
                    </a:cubicBezTo>
                    <a:cubicBezTo>
                      <a:pt x="411" y="343"/>
                      <a:pt x="366" y="480"/>
                      <a:pt x="320" y="640"/>
                    </a:cubicBezTo>
                    <a:cubicBezTo>
                      <a:pt x="274" y="822"/>
                      <a:pt x="229" y="982"/>
                      <a:pt x="183" y="1165"/>
                    </a:cubicBezTo>
                    <a:cubicBezTo>
                      <a:pt x="206" y="1142"/>
                      <a:pt x="206" y="1142"/>
                      <a:pt x="206" y="1142"/>
                    </a:cubicBezTo>
                    <a:lnTo>
                      <a:pt x="206" y="1142"/>
                    </a:lnTo>
                    <a:cubicBezTo>
                      <a:pt x="137" y="1347"/>
                      <a:pt x="69" y="1553"/>
                      <a:pt x="1" y="1758"/>
                    </a:cubicBezTo>
                    <a:cubicBezTo>
                      <a:pt x="1" y="1781"/>
                      <a:pt x="1" y="1804"/>
                      <a:pt x="1" y="1827"/>
                    </a:cubicBezTo>
                    <a:cubicBezTo>
                      <a:pt x="23" y="1850"/>
                      <a:pt x="23" y="1872"/>
                      <a:pt x="46" y="1872"/>
                    </a:cubicBezTo>
                    <a:cubicBezTo>
                      <a:pt x="58" y="1878"/>
                      <a:pt x="72" y="1881"/>
                      <a:pt x="86" y="1881"/>
                    </a:cubicBezTo>
                    <a:cubicBezTo>
                      <a:pt x="125" y="1881"/>
                      <a:pt x="166" y="1860"/>
                      <a:pt x="183" y="1827"/>
                    </a:cubicBezTo>
                    <a:cubicBezTo>
                      <a:pt x="206" y="1713"/>
                      <a:pt x="252" y="1598"/>
                      <a:pt x="274" y="1507"/>
                    </a:cubicBezTo>
                    <a:cubicBezTo>
                      <a:pt x="297" y="1393"/>
                      <a:pt x="320" y="1279"/>
                      <a:pt x="366" y="1165"/>
                    </a:cubicBezTo>
                    <a:cubicBezTo>
                      <a:pt x="411" y="959"/>
                      <a:pt x="480" y="731"/>
                      <a:pt x="548" y="503"/>
                    </a:cubicBezTo>
                    <a:lnTo>
                      <a:pt x="548" y="503"/>
                    </a:lnTo>
                    <a:cubicBezTo>
                      <a:pt x="548" y="503"/>
                      <a:pt x="536" y="503"/>
                      <a:pt x="529" y="512"/>
                    </a:cubicBezTo>
                    <a:lnTo>
                      <a:pt x="529" y="512"/>
                    </a:lnTo>
                    <a:cubicBezTo>
                      <a:pt x="574" y="358"/>
                      <a:pt x="617" y="225"/>
                      <a:pt x="640" y="92"/>
                    </a:cubicBezTo>
                    <a:cubicBezTo>
                      <a:pt x="662" y="46"/>
                      <a:pt x="617" y="1"/>
                      <a:pt x="571" y="1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4" name="Google Shape;84;p6"/>
              <p:cNvSpPr/>
              <p:nvPr/>
            </p:nvSpPr>
            <p:spPr>
              <a:xfrm>
                <a:off x="8044851" y="2222087"/>
                <a:ext cx="21624" cy="58628"/>
              </a:xfrm>
              <a:custGeom>
                <a:avLst/>
                <a:gdLst/>
                <a:ahLst/>
                <a:cxnLst/>
                <a:rect l="l" t="t" r="r" b="b"/>
                <a:pathLst>
                  <a:path w="800" h="2169" extrusionOk="0">
                    <a:moveTo>
                      <a:pt x="662" y="480"/>
                    </a:moveTo>
                    <a:lnTo>
                      <a:pt x="662" y="480"/>
                    </a:lnTo>
                    <a:cubicBezTo>
                      <a:pt x="661" y="485"/>
                      <a:pt x="659" y="489"/>
                      <a:pt x="657" y="494"/>
                    </a:cubicBezTo>
                    <a:lnTo>
                      <a:pt x="657" y="494"/>
                    </a:lnTo>
                    <a:cubicBezTo>
                      <a:pt x="662" y="488"/>
                      <a:pt x="662" y="480"/>
                      <a:pt x="662" y="480"/>
                    </a:cubicBezTo>
                    <a:close/>
                    <a:moveTo>
                      <a:pt x="708" y="0"/>
                    </a:moveTo>
                    <a:cubicBezTo>
                      <a:pt x="662" y="0"/>
                      <a:pt x="639" y="23"/>
                      <a:pt x="617" y="69"/>
                    </a:cubicBezTo>
                    <a:cubicBezTo>
                      <a:pt x="548" y="229"/>
                      <a:pt x="503" y="411"/>
                      <a:pt x="457" y="594"/>
                    </a:cubicBezTo>
                    <a:cubicBezTo>
                      <a:pt x="411" y="754"/>
                      <a:pt x="366" y="913"/>
                      <a:pt x="320" y="1096"/>
                    </a:cubicBezTo>
                    <a:cubicBezTo>
                      <a:pt x="320" y="1073"/>
                      <a:pt x="320" y="1073"/>
                      <a:pt x="320" y="1073"/>
                    </a:cubicBezTo>
                    <a:cubicBezTo>
                      <a:pt x="274" y="1233"/>
                      <a:pt x="229" y="1370"/>
                      <a:pt x="183" y="1530"/>
                    </a:cubicBezTo>
                    <a:cubicBezTo>
                      <a:pt x="137" y="1712"/>
                      <a:pt x="69" y="1872"/>
                      <a:pt x="23" y="2055"/>
                    </a:cubicBezTo>
                    <a:cubicBezTo>
                      <a:pt x="0" y="2100"/>
                      <a:pt x="23" y="2146"/>
                      <a:pt x="46" y="2169"/>
                    </a:cubicBezTo>
                    <a:cubicBezTo>
                      <a:pt x="92" y="2169"/>
                      <a:pt x="160" y="2169"/>
                      <a:pt x="160" y="2123"/>
                    </a:cubicBezTo>
                    <a:cubicBezTo>
                      <a:pt x="251" y="1849"/>
                      <a:pt x="343" y="1575"/>
                      <a:pt x="434" y="1301"/>
                    </a:cubicBezTo>
                    <a:cubicBezTo>
                      <a:pt x="501" y="1032"/>
                      <a:pt x="569" y="763"/>
                      <a:pt x="657" y="494"/>
                    </a:cubicBezTo>
                    <a:lnTo>
                      <a:pt x="657" y="494"/>
                    </a:lnTo>
                    <a:cubicBezTo>
                      <a:pt x="654" y="499"/>
                      <a:pt x="649" y="502"/>
                      <a:pt x="639" y="502"/>
                    </a:cubicBezTo>
                    <a:cubicBezTo>
                      <a:pt x="685" y="366"/>
                      <a:pt x="731" y="251"/>
                      <a:pt x="776" y="114"/>
                    </a:cubicBezTo>
                    <a:cubicBezTo>
                      <a:pt x="799" y="92"/>
                      <a:pt x="776" y="23"/>
                      <a:pt x="731" y="23"/>
                    </a:cubicBezTo>
                    <a:cubicBezTo>
                      <a:pt x="731" y="0"/>
                      <a:pt x="708" y="0"/>
                      <a:pt x="708" y="0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5" name="Google Shape;85;p6"/>
              <p:cNvSpPr/>
              <p:nvPr/>
            </p:nvSpPr>
            <p:spPr>
              <a:xfrm>
                <a:off x="7944894" y="2206031"/>
                <a:ext cx="17921" cy="41545"/>
              </a:xfrm>
              <a:custGeom>
                <a:avLst/>
                <a:gdLst/>
                <a:ahLst/>
                <a:cxnLst/>
                <a:rect l="l" t="t" r="r" b="b"/>
                <a:pathLst>
                  <a:path w="663" h="1537" extrusionOk="0">
                    <a:moveTo>
                      <a:pt x="526" y="1"/>
                    </a:moveTo>
                    <a:cubicBezTo>
                      <a:pt x="457" y="1"/>
                      <a:pt x="412" y="47"/>
                      <a:pt x="389" y="92"/>
                    </a:cubicBezTo>
                    <a:cubicBezTo>
                      <a:pt x="320" y="320"/>
                      <a:pt x="275" y="526"/>
                      <a:pt x="206" y="754"/>
                    </a:cubicBezTo>
                    <a:cubicBezTo>
                      <a:pt x="183" y="845"/>
                      <a:pt x="160" y="937"/>
                      <a:pt x="115" y="1028"/>
                    </a:cubicBezTo>
                    <a:cubicBezTo>
                      <a:pt x="92" y="1142"/>
                      <a:pt x="46" y="1256"/>
                      <a:pt x="24" y="1348"/>
                    </a:cubicBezTo>
                    <a:cubicBezTo>
                      <a:pt x="1" y="1439"/>
                      <a:pt x="46" y="1507"/>
                      <a:pt x="115" y="1530"/>
                    </a:cubicBezTo>
                    <a:cubicBezTo>
                      <a:pt x="131" y="1534"/>
                      <a:pt x="146" y="1536"/>
                      <a:pt x="161" y="1536"/>
                    </a:cubicBezTo>
                    <a:cubicBezTo>
                      <a:pt x="229" y="1536"/>
                      <a:pt x="279" y="1495"/>
                      <a:pt x="297" y="1439"/>
                    </a:cubicBezTo>
                    <a:cubicBezTo>
                      <a:pt x="320" y="1370"/>
                      <a:pt x="343" y="1325"/>
                      <a:pt x="343" y="1279"/>
                    </a:cubicBezTo>
                    <a:cubicBezTo>
                      <a:pt x="366" y="1233"/>
                      <a:pt x="366" y="1188"/>
                      <a:pt x="389" y="1142"/>
                    </a:cubicBezTo>
                    <a:cubicBezTo>
                      <a:pt x="412" y="1051"/>
                      <a:pt x="434" y="937"/>
                      <a:pt x="457" y="845"/>
                    </a:cubicBezTo>
                    <a:cubicBezTo>
                      <a:pt x="526" y="617"/>
                      <a:pt x="571" y="389"/>
                      <a:pt x="640" y="161"/>
                    </a:cubicBezTo>
                    <a:cubicBezTo>
                      <a:pt x="663" y="92"/>
                      <a:pt x="617" y="24"/>
                      <a:pt x="548" y="1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7999198" y="2221465"/>
                <a:ext cx="17299" cy="43843"/>
              </a:xfrm>
              <a:custGeom>
                <a:avLst/>
                <a:gdLst/>
                <a:ahLst/>
                <a:cxnLst/>
                <a:rect l="l" t="t" r="r" b="b"/>
                <a:pathLst>
                  <a:path w="640" h="1622" extrusionOk="0">
                    <a:moveTo>
                      <a:pt x="525" y="0"/>
                    </a:moveTo>
                    <a:cubicBezTo>
                      <a:pt x="480" y="0"/>
                      <a:pt x="434" y="23"/>
                      <a:pt x="411" y="69"/>
                    </a:cubicBezTo>
                    <a:cubicBezTo>
                      <a:pt x="388" y="183"/>
                      <a:pt x="343" y="320"/>
                      <a:pt x="320" y="434"/>
                    </a:cubicBezTo>
                    <a:cubicBezTo>
                      <a:pt x="274" y="548"/>
                      <a:pt x="251" y="640"/>
                      <a:pt x="206" y="754"/>
                    </a:cubicBezTo>
                    <a:cubicBezTo>
                      <a:pt x="183" y="868"/>
                      <a:pt x="137" y="982"/>
                      <a:pt x="92" y="1096"/>
                    </a:cubicBezTo>
                    <a:cubicBezTo>
                      <a:pt x="92" y="1165"/>
                      <a:pt x="69" y="1210"/>
                      <a:pt x="46" y="1279"/>
                    </a:cubicBezTo>
                    <a:cubicBezTo>
                      <a:pt x="23" y="1302"/>
                      <a:pt x="23" y="1324"/>
                      <a:pt x="23" y="1370"/>
                    </a:cubicBezTo>
                    <a:cubicBezTo>
                      <a:pt x="0" y="1416"/>
                      <a:pt x="0" y="1438"/>
                      <a:pt x="0" y="1484"/>
                    </a:cubicBezTo>
                    <a:cubicBezTo>
                      <a:pt x="0" y="1507"/>
                      <a:pt x="0" y="1530"/>
                      <a:pt x="0" y="1553"/>
                    </a:cubicBezTo>
                    <a:cubicBezTo>
                      <a:pt x="23" y="1575"/>
                      <a:pt x="46" y="1598"/>
                      <a:pt x="92" y="1621"/>
                    </a:cubicBezTo>
                    <a:cubicBezTo>
                      <a:pt x="114" y="1621"/>
                      <a:pt x="160" y="1621"/>
                      <a:pt x="183" y="1598"/>
                    </a:cubicBezTo>
                    <a:cubicBezTo>
                      <a:pt x="229" y="1598"/>
                      <a:pt x="251" y="1553"/>
                      <a:pt x="251" y="1530"/>
                    </a:cubicBezTo>
                    <a:cubicBezTo>
                      <a:pt x="274" y="1461"/>
                      <a:pt x="297" y="1416"/>
                      <a:pt x="297" y="1347"/>
                    </a:cubicBezTo>
                    <a:cubicBezTo>
                      <a:pt x="320" y="1302"/>
                      <a:pt x="320" y="1233"/>
                      <a:pt x="343" y="1165"/>
                    </a:cubicBezTo>
                    <a:cubicBezTo>
                      <a:pt x="366" y="1050"/>
                      <a:pt x="411" y="936"/>
                      <a:pt x="434" y="822"/>
                    </a:cubicBezTo>
                    <a:cubicBezTo>
                      <a:pt x="457" y="708"/>
                      <a:pt x="480" y="594"/>
                      <a:pt x="502" y="503"/>
                    </a:cubicBezTo>
                    <a:cubicBezTo>
                      <a:pt x="548" y="366"/>
                      <a:pt x="571" y="252"/>
                      <a:pt x="617" y="115"/>
                    </a:cubicBezTo>
                    <a:cubicBezTo>
                      <a:pt x="639" y="69"/>
                      <a:pt x="594" y="0"/>
                      <a:pt x="548" y="0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7" name="Google Shape;87;p6"/>
              <p:cNvSpPr/>
              <p:nvPr/>
            </p:nvSpPr>
            <p:spPr>
              <a:xfrm>
                <a:off x="8057799" y="2238737"/>
                <a:ext cx="15461" cy="45059"/>
              </a:xfrm>
              <a:custGeom>
                <a:avLst/>
                <a:gdLst/>
                <a:ahLst/>
                <a:cxnLst/>
                <a:rect l="l" t="t" r="r" b="b"/>
                <a:pathLst>
                  <a:path w="572" h="1667" extrusionOk="0">
                    <a:moveTo>
                      <a:pt x="480" y="1"/>
                    </a:moveTo>
                    <a:cubicBezTo>
                      <a:pt x="434" y="1"/>
                      <a:pt x="389" y="23"/>
                      <a:pt x="389" y="69"/>
                    </a:cubicBezTo>
                    <a:cubicBezTo>
                      <a:pt x="366" y="183"/>
                      <a:pt x="343" y="320"/>
                      <a:pt x="320" y="434"/>
                    </a:cubicBezTo>
                    <a:cubicBezTo>
                      <a:pt x="275" y="548"/>
                      <a:pt x="229" y="685"/>
                      <a:pt x="206" y="799"/>
                    </a:cubicBezTo>
                    <a:cubicBezTo>
                      <a:pt x="160" y="914"/>
                      <a:pt x="138" y="1028"/>
                      <a:pt x="92" y="1165"/>
                    </a:cubicBezTo>
                    <a:cubicBezTo>
                      <a:pt x="46" y="1279"/>
                      <a:pt x="24" y="1416"/>
                      <a:pt x="1" y="1553"/>
                    </a:cubicBezTo>
                    <a:cubicBezTo>
                      <a:pt x="1" y="1576"/>
                      <a:pt x="24" y="1598"/>
                      <a:pt x="46" y="1621"/>
                    </a:cubicBezTo>
                    <a:cubicBezTo>
                      <a:pt x="69" y="1644"/>
                      <a:pt x="92" y="1667"/>
                      <a:pt x="115" y="1667"/>
                    </a:cubicBezTo>
                    <a:cubicBezTo>
                      <a:pt x="160" y="1667"/>
                      <a:pt x="183" y="1644"/>
                      <a:pt x="206" y="1621"/>
                    </a:cubicBezTo>
                    <a:cubicBezTo>
                      <a:pt x="229" y="1598"/>
                      <a:pt x="229" y="1576"/>
                      <a:pt x="229" y="1553"/>
                    </a:cubicBezTo>
                    <a:cubicBezTo>
                      <a:pt x="229" y="1530"/>
                      <a:pt x="229" y="1530"/>
                      <a:pt x="252" y="1507"/>
                    </a:cubicBezTo>
                    <a:cubicBezTo>
                      <a:pt x="275" y="1302"/>
                      <a:pt x="343" y="1073"/>
                      <a:pt x="389" y="868"/>
                    </a:cubicBezTo>
                    <a:cubicBezTo>
                      <a:pt x="434" y="731"/>
                      <a:pt x="457" y="617"/>
                      <a:pt x="503" y="480"/>
                    </a:cubicBezTo>
                    <a:cubicBezTo>
                      <a:pt x="526" y="366"/>
                      <a:pt x="549" y="252"/>
                      <a:pt x="571" y="138"/>
                    </a:cubicBezTo>
                    <a:cubicBezTo>
                      <a:pt x="571" y="69"/>
                      <a:pt x="549" y="23"/>
                      <a:pt x="503" y="1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8" name="Google Shape;88;p6"/>
              <p:cNvSpPr/>
              <p:nvPr/>
            </p:nvSpPr>
            <p:spPr>
              <a:xfrm>
                <a:off x="7983764" y="2306609"/>
                <a:ext cx="14218" cy="32896"/>
              </a:xfrm>
              <a:custGeom>
                <a:avLst/>
                <a:gdLst/>
                <a:ahLst/>
                <a:cxnLst/>
                <a:rect l="l" t="t" r="r" b="b"/>
                <a:pathLst>
                  <a:path w="526" h="1217" extrusionOk="0">
                    <a:moveTo>
                      <a:pt x="412" y="0"/>
                    </a:moveTo>
                    <a:cubicBezTo>
                      <a:pt x="366" y="0"/>
                      <a:pt x="320" y="23"/>
                      <a:pt x="320" y="69"/>
                    </a:cubicBezTo>
                    <a:cubicBezTo>
                      <a:pt x="252" y="229"/>
                      <a:pt x="206" y="411"/>
                      <a:pt x="138" y="571"/>
                    </a:cubicBezTo>
                    <a:cubicBezTo>
                      <a:pt x="92" y="731"/>
                      <a:pt x="24" y="913"/>
                      <a:pt x="1" y="1073"/>
                    </a:cubicBezTo>
                    <a:cubicBezTo>
                      <a:pt x="1" y="1142"/>
                      <a:pt x="46" y="1210"/>
                      <a:pt x="115" y="1210"/>
                    </a:cubicBezTo>
                    <a:cubicBezTo>
                      <a:pt x="127" y="1214"/>
                      <a:pt x="138" y="1216"/>
                      <a:pt x="149" y="1216"/>
                    </a:cubicBezTo>
                    <a:cubicBezTo>
                      <a:pt x="199" y="1216"/>
                      <a:pt x="233" y="1175"/>
                      <a:pt x="252" y="1119"/>
                    </a:cubicBezTo>
                    <a:cubicBezTo>
                      <a:pt x="297" y="868"/>
                      <a:pt x="366" y="617"/>
                      <a:pt x="434" y="366"/>
                    </a:cubicBezTo>
                    <a:cubicBezTo>
                      <a:pt x="457" y="297"/>
                      <a:pt x="503" y="229"/>
                      <a:pt x="526" y="160"/>
                    </a:cubicBezTo>
                    <a:cubicBezTo>
                      <a:pt x="526" y="114"/>
                      <a:pt x="526" y="92"/>
                      <a:pt x="526" y="69"/>
                    </a:cubicBezTo>
                    <a:cubicBezTo>
                      <a:pt x="503" y="46"/>
                      <a:pt x="480" y="23"/>
                      <a:pt x="457" y="0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8041770" y="2323882"/>
                <a:ext cx="11731" cy="31030"/>
              </a:xfrm>
              <a:custGeom>
                <a:avLst/>
                <a:gdLst/>
                <a:ahLst/>
                <a:cxnLst/>
                <a:rect l="l" t="t" r="r" b="b"/>
                <a:pathLst>
                  <a:path w="434" h="1148" extrusionOk="0">
                    <a:moveTo>
                      <a:pt x="320" y="0"/>
                    </a:moveTo>
                    <a:cubicBezTo>
                      <a:pt x="297" y="0"/>
                      <a:pt x="251" y="23"/>
                      <a:pt x="229" y="69"/>
                    </a:cubicBezTo>
                    <a:cubicBezTo>
                      <a:pt x="206" y="137"/>
                      <a:pt x="160" y="206"/>
                      <a:pt x="137" y="297"/>
                    </a:cubicBezTo>
                    <a:cubicBezTo>
                      <a:pt x="114" y="389"/>
                      <a:pt x="92" y="457"/>
                      <a:pt x="69" y="548"/>
                    </a:cubicBezTo>
                    <a:cubicBezTo>
                      <a:pt x="46" y="617"/>
                      <a:pt x="23" y="708"/>
                      <a:pt x="23" y="777"/>
                    </a:cubicBezTo>
                    <a:cubicBezTo>
                      <a:pt x="0" y="868"/>
                      <a:pt x="0" y="959"/>
                      <a:pt x="0" y="1050"/>
                    </a:cubicBezTo>
                    <a:cubicBezTo>
                      <a:pt x="0" y="1096"/>
                      <a:pt x="46" y="1142"/>
                      <a:pt x="92" y="1142"/>
                    </a:cubicBezTo>
                    <a:cubicBezTo>
                      <a:pt x="100" y="1146"/>
                      <a:pt x="108" y="1148"/>
                      <a:pt x="117" y="1148"/>
                    </a:cubicBezTo>
                    <a:cubicBezTo>
                      <a:pt x="159" y="1148"/>
                      <a:pt x="206" y="1107"/>
                      <a:pt x="206" y="1050"/>
                    </a:cubicBezTo>
                    <a:cubicBezTo>
                      <a:pt x="206" y="936"/>
                      <a:pt x="229" y="799"/>
                      <a:pt x="274" y="685"/>
                    </a:cubicBezTo>
                    <a:cubicBezTo>
                      <a:pt x="297" y="571"/>
                      <a:pt x="320" y="434"/>
                      <a:pt x="343" y="320"/>
                    </a:cubicBezTo>
                    <a:cubicBezTo>
                      <a:pt x="365" y="274"/>
                      <a:pt x="388" y="206"/>
                      <a:pt x="411" y="160"/>
                    </a:cubicBezTo>
                    <a:cubicBezTo>
                      <a:pt x="434" y="92"/>
                      <a:pt x="411" y="46"/>
                      <a:pt x="365" y="23"/>
                    </a:cubicBezTo>
                    <a:cubicBezTo>
                      <a:pt x="365" y="0"/>
                      <a:pt x="343" y="0"/>
                      <a:pt x="320" y="0"/>
                    </a:cubicBezTo>
                    <a:close/>
                  </a:path>
                </a:pathLst>
              </a:custGeom>
              <a:solidFill>
                <a:srgbClr val="BEE8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0" name="Google Shape;90;p6"/>
              <p:cNvSpPr/>
              <p:nvPr/>
            </p:nvSpPr>
            <p:spPr>
              <a:xfrm>
                <a:off x="7972060" y="2581153"/>
                <a:ext cx="117851" cy="148719"/>
              </a:xfrm>
              <a:custGeom>
                <a:avLst/>
                <a:gdLst/>
                <a:ahLst/>
                <a:cxnLst/>
                <a:rect l="l" t="t" r="r" b="b"/>
                <a:pathLst>
                  <a:path w="4360" h="5502" extrusionOk="0">
                    <a:moveTo>
                      <a:pt x="160" y="1"/>
                    </a:moveTo>
                    <a:cubicBezTo>
                      <a:pt x="114" y="1"/>
                      <a:pt x="68" y="23"/>
                      <a:pt x="23" y="46"/>
                    </a:cubicBezTo>
                    <a:cubicBezTo>
                      <a:pt x="0" y="69"/>
                      <a:pt x="0" y="115"/>
                      <a:pt x="0" y="160"/>
                    </a:cubicBezTo>
                    <a:cubicBezTo>
                      <a:pt x="68" y="1439"/>
                      <a:pt x="457" y="2626"/>
                      <a:pt x="1141" y="3584"/>
                    </a:cubicBezTo>
                    <a:cubicBezTo>
                      <a:pt x="1484" y="4064"/>
                      <a:pt x="1917" y="4474"/>
                      <a:pt x="2397" y="4817"/>
                    </a:cubicBezTo>
                    <a:cubicBezTo>
                      <a:pt x="2899" y="5159"/>
                      <a:pt x="3492" y="5387"/>
                      <a:pt x="4131" y="5502"/>
                    </a:cubicBezTo>
                    <a:lnTo>
                      <a:pt x="4200" y="5502"/>
                    </a:lnTo>
                    <a:cubicBezTo>
                      <a:pt x="4223" y="5502"/>
                      <a:pt x="4246" y="5502"/>
                      <a:pt x="4268" y="5479"/>
                    </a:cubicBezTo>
                    <a:cubicBezTo>
                      <a:pt x="4314" y="5479"/>
                      <a:pt x="4337" y="5433"/>
                      <a:pt x="4337" y="5387"/>
                    </a:cubicBezTo>
                    <a:cubicBezTo>
                      <a:pt x="4360" y="5342"/>
                      <a:pt x="4360" y="5296"/>
                      <a:pt x="4337" y="5250"/>
                    </a:cubicBezTo>
                    <a:cubicBezTo>
                      <a:pt x="4314" y="5228"/>
                      <a:pt x="4268" y="5182"/>
                      <a:pt x="4223" y="5182"/>
                    </a:cubicBezTo>
                    <a:cubicBezTo>
                      <a:pt x="3880" y="5113"/>
                      <a:pt x="3561" y="5022"/>
                      <a:pt x="3241" y="4885"/>
                    </a:cubicBezTo>
                    <a:cubicBezTo>
                      <a:pt x="2922" y="4748"/>
                      <a:pt x="2602" y="4566"/>
                      <a:pt x="2328" y="4337"/>
                    </a:cubicBezTo>
                    <a:cubicBezTo>
                      <a:pt x="2009" y="4086"/>
                      <a:pt x="1735" y="3812"/>
                      <a:pt x="1506" y="3493"/>
                    </a:cubicBezTo>
                    <a:cubicBezTo>
                      <a:pt x="1210" y="3105"/>
                      <a:pt x="959" y="2671"/>
                      <a:pt x="776" y="2215"/>
                    </a:cubicBezTo>
                    <a:cubicBezTo>
                      <a:pt x="571" y="1690"/>
                      <a:pt x="434" y="1142"/>
                      <a:pt x="365" y="571"/>
                    </a:cubicBezTo>
                    <a:cubicBezTo>
                      <a:pt x="342" y="411"/>
                      <a:pt x="342" y="297"/>
                      <a:pt x="320" y="160"/>
                    </a:cubicBezTo>
                    <a:cubicBezTo>
                      <a:pt x="320" y="115"/>
                      <a:pt x="320" y="69"/>
                      <a:pt x="274" y="46"/>
                    </a:cubicBezTo>
                    <a:cubicBezTo>
                      <a:pt x="251" y="1"/>
                      <a:pt x="205" y="1"/>
                      <a:pt x="16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1" name="Google Shape;91;p6"/>
              <p:cNvSpPr/>
              <p:nvPr/>
            </p:nvSpPr>
            <p:spPr>
              <a:xfrm>
                <a:off x="8009064" y="2520687"/>
                <a:ext cx="50627" cy="117256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4338" extrusionOk="0">
                    <a:moveTo>
                      <a:pt x="274" y="1"/>
                    </a:moveTo>
                    <a:cubicBezTo>
                      <a:pt x="229" y="1"/>
                      <a:pt x="183" y="24"/>
                      <a:pt x="137" y="46"/>
                    </a:cubicBezTo>
                    <a:cubicBezTo>
                      <a:pt x="115" y="92"/>
                      <a:pt x="92" y="138"/>
                      <a:pt x="92" y="161"/>
                    </a:cubicBezTo>
                    <a:cubicBezTo>
                      <a:pt x="1" y="914"/>
                      <a:pt x="69" y="1713"/>
                      <a:pt x="320" y="2443"/>
                    </a:cubicBezTo>
                    <a:cubicBezTo>
                      <a:pt x="457" y="2831"/>
                      <a:pt x="617" y="3173"/>
                      <a:pt x="822" y="3493"/>
                    </a:cubicBezTo>
                    <a:cubicBezTo>
                      <a:pt x="936" y="3653"/>
                      <a:pt x="1050" y="3790"/>
                      <a:pt x="1165" y="3927"/>
                    </a:cubicBezTo>
                    <a:cubicBezTo>
                      <a:pt x="1279" y="4064"/>
                      <a:pt x="1439" y="4178"/>
                      <a:pt x="1598" y="4315"/>
                    </a:cubicBezTo>
                    <a:cubicBezTo>
                      <a:pt x="1621" y="4338"/>
                      <a:pt x="1644" y="4338"/>
                      <a:pt x="1690" y="4338"/>
                    </a:cubicBezTo>
                    <a:lnTo>
                      <a:pt x="1735" y="4338"/>
                    </a:lnTo>
                    <a:cubicBezTo>
                      <a:pt x="1781" y="4338"/>
                      <a:pt x="1827" y="4292"/>
                      <a:pt x="1827" y="4269"/>
                    </a:cubicBezTo>
                    <a:cubicBezTo>
                      <a:pt x="1849" y="4223"/>
                      <a:pt x="1872" y="4178"/>
                      <a:pt x="1849" y="4132"/>
                    </a:cubicBezTo>
                    <a:cubicBezTo>
                      <a:pt x="1849" y="4086"/>
                      <a:pt x="1827" y="4064"/>
                      <a:pt x="1781" y="4041"/>
                    </a:cubicBezTo>
                    <a:cubicBezTo>
                      <a:pt x="1575" y="3858"/>
                      <a:pt x="1393" y="3676"/>
                      <a:pt x="1210" y="3447"/>
                    </a:cubicBezTo>
                    <a:cubicBezTo>
                      <a:pt x="1028" y="3196"/>
                      <a:pt x="868" y="2900"/>
                      <a:pt x="731" y="2580"/>
                    </a:cubicBezTo>
                    <a:lnTo>
                      <a:pt x="708" y="2557"/>
                    </a:lnTo>
                    <a:cubicBezTo>
                      <a:pt x="571" y="2169"/>
                      <a:pt x="480" y="1758"/>
                      <a:pt x="411" y="1347"/>
                    </a:cubicBezTo>
                    <a:cubicBezTo>
                      <a:pt x="389" y="937"/>
                      <a:pt x="389" y="549"/>
                      <a:pt x="434" y="183"/>
                    </a:cubicBezTo>
                    <a:cubicBezTo>
                      <a:pt x="434" y="138"/>
                      <a:pt x="411" y="69"/>
                      <a:pt x="389" y="46"/>
                    </a:cubicBezTo>
                    <a:cubicBezTo>
                      <a:pt x="366" y="24"/>
                      <a:pt x="320" y="1"/>
                      <a:pt x="27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2" name="Google Shape;92;p6"/>
              <p:cNvSpPr/>
              <p:nvPr/>
            </p:nvSpPr>
            <p:spPr>
              <a:xfrm>
                <a:off x="8418109" y="2033282"/>
                <a:ext cx="87631" cy="151800"/>
              </a:xfrm>
              <a:custGeom>
                <a:avLst/>
                <a:gdLst/>
                <a:ahLst/>
                <a:cxnLst/>
                <a:rect l="l" t="t" r="r" b="b"/>
                <a:pathLst>
                  <a:path w="3242" h="5616" extrusionOk="0">
                    <a:moveTo>
                      <a:pt x="138" y="1"/>
                    </a:moveTo>
                    <a:cubicBezTo>
                      <a:pt x="92" y="24"/>
                      <a:pt x="46" y="46"/>
                      <a:pt x="24" y="92"/>
                    </a:cubicBezTo>
                    <a:cubicBezTo>
                      <a:pt x="1" y="115"/>
                      <a:pt x="1" y="183"/>
                      <a:pt x="1" y="229"/>
                    </a:cubicBezTo>
                    <a:cubicBezTo>
                      <a:pt x="24" y="275"/>
                      <a:pt x="46" y="298"/>
                      <a:pt x="92" y="320"/>
                    </a:cubicBezTo>
                    <a:cubicBezTo>
                      <a:pt x="297" y="412"/>
                      <a:pt x="503" y="549"/>
                      <a:pt x="708" y="708"/>
                    </a:cubicBezTo>
                    <a:lnTo>
                      <a:pt x="731" y="731"/>
                    </a:lnTo>
                    <a:cubicBezTo>
                      <a:pt x="1051" y="959"/>
                      <a:pt x="1325" y="1256"/>
                      <a:pt x="1576" y="1599"/>
                    </a:cubicBezTo>
                    <a:cubicBezTo>
                      <a:pt x="1918" y="2055"/>
                      <a:pt x="2192" y="2557"/>
                      <a:pt x="2420" y="3128"/>
                    </a:cubicBezTo>
                    <a:cubicBezTo>
                      <a:pt x="2648" y="3676"/>
                      <a:pt x="2785" y="4223"/>
                      <a:pt x="2854" y="4771"/>
                    </a:cubicBezTo>
                    <a:lnTo>
                      <a:pt x="2877" y="4817"/>
                    </a:lnTo>
                    <a:cubicBezTo>
                      <a:pt x="2900" y="5045"/>
                      <a:pt x="2900" y="5251"/>
                      <a:pt x="2900" y="5433"/>
                    </a:cubicBezTo>
                    <a:cubicBezTo>
                      <a:pt x="2900" y="5479"/>
                      <a:pt x="2900" y="5524"/>
                      <a:pt x="2945" y="5570"/>
                    </a:cubicBezTo>
                    <a:cubicBezTo>
                      <a:pt x="2968" y="5593"/>
                      <a:pt x="3014" y="5616"/>
                      <a:pt x="3059" y="5616"/>
                    </a:cubicBezTo>
                    <a:cubicBezTo>
                      <a:pt x="3151" y="5616"/>
                      <a:pt x="3219" y="5547"/>
                      <a:pt x="3242" y="5456"/>
                    </a:cubicBezTo>
                    <a:cubicBezTo>
                      <a:pt x="3242" y="4977"/>
                      <a:pt x="3173" y="4475"/>
                      <a:pt x="3036" y="3927"/>
                    </a:cubicBezTo>
                    <a:cubicBezTo>
                      <a:pt x="2922" y="3402"/>
                      <a:pt x="2717" y="2877"/>
                      <a:pt x="2443" y="2352"/>
                    </a:cubicBezTo>
                    <a:cubicBezTo>
                      <a:pt x="2192" y="1850"/>
                      <a:pt x="1872" y="1393"/>
                      <a:pt x="1507" y="982"/>
                    </a:cubicBezTo>
                    <a:cubicBezTo>
                      <a:pt x="1142" y="571"/>
                      <a:pt x="708" y="252"/>
                      <a:pt x="252" y="24"/>
                    </a:cubicBezTo>
                    <a:cubicBezTo>
                      <a:pt x="229" y="1"/>
                      <a:pt x="206" y="1"/>
                      <a:pt x="16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3" name="Google Shape;93;p6"/>
              <p:cNvSpPr/>
              <p:nvPr/>
            </p:nvSpPr>
            <p:spPr>
              <a:xfrm>
                <a:off x="8437868" y="1962328"/>
                <a:ext cx="84550" cy="104930"/>
              </a:xfrm>
              <a:custGeom>
                <a:avLst/>
                <a:gdLst/>
                <a:ahLst/>
                <a:cxnLst/>
                <a:rect l="l" t="t" r="r" b="b"/>
                <a:pathLst>
                  <a:path w="3128" h="3882" extrusionOk="0">
                    <a:moveTo>
                      <a:pt x="183" y="1"/>
                    </a:moveTo>
                    <a:cubicBezTo>
                      <a:pt x="160" y="1"/>
                      <a:pt x="137" y="24"/>
                      <a:pt x="91" y="24"/>
                    </a:cubicBezTo>
                    <a:cubicBezTo>
                      <a:pt x="69" y="47"/>
                      <a:pt x="46" y="92"/>
                      <a:pt x="23" y="138"/>
                    </a:cubicBezTo>
                    <a:cubicBezTo>
                      <a:pt x="0" y="183"/>
                      <a:pt x="23" y="229"/>
                      <a:pt x="46" y="252"/>
                    </a:cubicBezTo>
                    <a:cubicBezTo>
                      <a:pt x="69" y="298"/>
                      <a:pt x="91" y="320"/>
                      <a:pt x="137" y="343"/>
                    </a:cubicBezTo>
                    <a:lnTo>
                      <a:pt x="183" y="343"/>
                    </a:lnTo>
                    <a:cubicBezTo>
                      <a:pt x="434" y="480"/>
                      <a:pt x="662" y="617"/>
                      <a:pt x="913" y="800"/>
                    </a:cubicBezTo>
                    <a:cubicBezTo>
                      <a:pt x="1187" y="1028"/>
                      <a:pt x="1461" y="1302"/>
                      <a:pt x="1712" y="1621"/>
                    </a:cubicBezTo>
                    <a:lnTo>
                      <a:pt x="1735" y="1667"/>
                    </a:lnTo>
                    <a:cubicBezTo>
                      <a:pt x="2077" y="2124"/>
                      <a:pt x="2351" y="2649"/>
                      <a:pt x="2602" y="3219"/>
                    </a:cubicBezTo>
                    <a:lnTo>
                      <a:pt x="2579" y="3174"/>
                    </a:lnTo>
                    <a:lnTo>
                      <a:pt x="2579" y="3174"/>
                    </a:lnTo>
                    <a:cubicBezTo>
                      <a:pt x="2648" y="3379"/>
                      <a:pt x="2716" y="3562"/>
                      <a:pt x="2785" y="3744"/>
                    </a:cubicBezTo>
                    <a:cubicBezTo>
                      <a:pt x="2808" y="3836"/>
                      <a:pt x="2876" y="3881"/>
                      <a:pt x="2945" y="3881"/>
                    </a:cubicBezTo>
                    <a:lnTo>
                      <a:pt x="2990" y="3881"/>
                    </a:lnTo>
                    <a:cubicBezTo>
                      <a:pt x="3036" y="3858"/>
                      <a:pt x="3082" y="3836"/>
                      <a:pt x="3104" y="3790"/>
                    </a:cubicBezTo>
                    <a:cubicBezTo>
                      <a:pt x="3127" y="3744"/>
                      <a:pt x="3127" y="3699"/>
                      <a:pt x="3104" y="3676"/>
                    </a:cubicBezTo>
                    <a:cubicBezTo>
                      <a:pt x="2853" y="2854"/>
                      <a:pt x="2488" y="2146"/>
                      <a:pt x="2054" y="1530"/>
                    </a:cubicBezTo>
                    <a:cubicBezTo>
                      <a:pt x="1826" y="1211"/>
                      <a:pt x="1552" y="914"/>
                      <a:pt x="1256" y="663"/>
                    </a:cubicBezTo>
                    <a:cubicBezTo>
                      <a:pt x="1119" y="526"/>
                      <a:pt x="936" y="412"/>
                      <a:pt x="776" y="298"/>
                    </a:cubicBezTo>
                    <a:cubicBezTo>
                      <a:pt x="616" y="206"/>
                      <a:pt x="457" y="115"/>
                      <a:pt x="228" y="24"/>
                    </a:cubicBezTo>
                    <a:cubicBezTo>
                      <a:pt x="228" y="1"/>
                      <a:pt x="206" y="1"/>
                      <a:pt x="18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grpSp>
            <p:nvGrpSpPr>
              <p:cNvPr id="94" name="Google Shape;94;p6"/>
              <p:cNvGrpSpPr/>
              <p:nvPr/>
            </p:nvGrpSpPr>
            <p:grpSpPr>
              <a:xfrm>
                <a:off x="7881969" y="2107317"/>
                <a:ext cx="763841" cy="546655"/>
                <a:chOff x="7881969" y="2107317"/>
                <a:chExt cx="763841" cy="546655"/>
              </a:xfrm>
            </p:grpSpPr>
            <p:sp>
              <p:nvSpPr>
                <p:cNvPr id="95" name="Google Shape;95;p6"/>
                <p:cNvSpPr/>
                <p:nvPr/>
              </p:nvSpPr>
              <p:spPr>
                <a:xfrm>
                  <a:off x="8125049" y="2113507"/>
                  <a:ext cx="251136" cy="5367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91" h="19859" extrusionOk="0">
                      <a:moveTo>
                        <a:pt x="7716" y="0"/>
                      </a:moveTo>
                      <a:cubicBezTo>
                        <a:pt x="7624" y="0"/>
                        <a:pt x="7556" y="0"/>
                        <a:pt x="7487" y="23"/>
                      </a:cubicBezTo>
                      <a:cubicBezTo>
                        <a:pt x="7282" y="69"/>
                        <a:pt x="7122" y="114"/>
                        <a:pt x="6985" y="183"/>
                      </a:cubicBezTo>
                      <a:cubicBezTo>
                        <a:pt x="6825" y="274"/>
                        <a:pt x="6688" y="365"/>
                        <a:pt x="6529" y="479"/>
                      </a:cubicBezTo>
                      <a:cubicBezTo>
                        <a:pt x="6415" y="594"/>
                        <a:pt x="6300" y="730"/>
                        <a:pt x="6186" y="845"/>
                      </a:cubicBezTo>
                      <a:cubicBezTo>
                        <a:pt x="5981" y="1096"/>
                        <a:pt x="5798" y="1324"/>
                        <a:pt x="5661" y="1552"/>
                      </a:cubicBezTo>
                      <a:cubicBezTo>
                        <a:pt x="5593" y="1643"/>
                        <a:pt x="5547" y="1735"/>
                        <a:pt x="5479" y="1849"/>
                      </a:cubicBezTo>
                      <a:lnTo>
                        <a:pt x="5456" y="1872"/>
                      </a:lnTo>
                      <a:cubicBezTo>
                        <a:pt x="5387" y="2009"/>
                        <a:pt x="5296" y="2146"/>
                        <a:pt x="5205" y="2283"/>
                      </a:cubicBezTo>
                      <a:lnTo>
                        <a:pt x="5068" y="2511"/>
                      </a:lnTo>
                      <a:lnTo>
                        <a:pt x="4977" y="2648"/>
                      </a:lnTo>
                      <a:lnTo>
                        <a:pt x="4931" y="2693"/>
                      </a:lnTo>
                      <a:lnTo>
                        <a:pt x="4885" y="2762"/>
                      </a:lnTo>
                      <a:cubicBezTo>
                        <a:pt x="4862" y="2830"/>
                        <a:pt x="4817" y="2876"/>
                        <a:pt x="4771" y="2945"/>
                      </a:cubicBezTo>
                      <a:cubicBezTo>
                        <a:pt x="4748" y="2990"/>
                        <a:pt x="4726" y="3036"/>
                        <a:pt x="4703" y="3081"/>
                      </a:cubicBezTo>
                      <a:lnTo>
                        <a:pt x="4680" y="3104"/>
                      </a:lnTo>
                      <a:lnTo>
                        <a:pt x="4657" y="3150"/>
                      </a:lnTo>
                      <a:cubicBezTo>
                        <a:pt x="4611" y="3241"/>
                        <a:pt x="4520" y="3401"/>
                        <a:pt x="4429" y="3492"/>
                      </a:cubicBezTo>
                      <a:lnTo>
                        <a:pt x="4406" y="3538"/>
                      </a:lnTo>
                      <a:lnTo>
                        <a:pt x="4360" y="3538"/>
                      </a:lnTo>
                      <a:cubicBezTo>
                        <a:pt x="4315" y="3561"/>
                        <a:pt x="4246" y="3606"/>
                        <a:pt x="4201" y="3629"/>
                      </a:cubicBezTo>
                      <a:cubicBezTo>
                        <a:pt x="4132" y="3675"/>
                        <a:pt x="4086" y="3743"/>
                        <a:pt x="4018" y="3835"/>
                      </a:cubicBezTo>
                      <a:cubicBezTo>
                        <a:pt x="3858" y="4040"/>
                        <a:pt x="3790" y="4314"/>
                        <a:pt x="3744" y="4565"/>
                      </a:cubicBezTo>
                      <a:lnTo>
                        <a:pt x="3744" y="4588"/>
                      </a:lnTo>
                      <a:lnTo>
                        <a:pt x="3721" y="4679"/>
                      </a:lnTo>
                      <a:lnTo>
                        <a:pt x="3698" y="4748"/>
                      </a:lnTo>
                      <a:lnTo>
                        <a:pt x="3698" y="4771"/>
                      </a:lnTo>
                      <a:lnTo>
                        <a:pt x="3676" y="4839"/>
                      </a:lnTo>
                      <a:lnTo>
                        <a:pt x="3653" y="4930"/>
                      </a:lnTo>
                      <a:lnTo>
                        <a:pt x="3653" y="4976"/>
                      </a:lnTo>
                      <a:lnTo>
                        <a:pt x="3630" y="5022"/>
                      </a:lnTo>
                      <a:lnTo>
                        <a:pt x="3607" y="5136"/>
                      </a:lnTo>
                      <a:lnTo>
                        <a:pt x="3584" y="5227"/>
                      </a:lnTo>
                      <a:lnTo>
                        <a:pt x="3584" y="5273"/>
                      </a:lnTo>
                      <a:lnTo>
                        <a:pt x="3561" y="5341"/>
                      </a:lnTo>
                      <a:lnTo>
                        <a:pt x="3539" y="5410"/>
                      </a:lnTo>
                      <a:cubicBezTo>
                        <a:pt x="3516" y="5501"/>
                        <a:pt x="3493" y="5615"/>
                        <a:pt x="3470" y="5706"/>
                      </a:cubicBezTo>
                      <a:cubicBezTo>
                        <a:pt x="3516" y="5798"/>
                        <a:pt x="3516" y="5889"/>
                        <a:pt x="3516" y="5980"/>
                      </a:cubicBezTo>
                      <a:cubicBezTo>
                        <a:pt x="3493" y="6049"/>
                        <a:pt x="3447" y="6117"/>
                        <a:pt x="3424" y="6186"/>
                      </a:cubicBezTo>
                      <a:cubicBezTo>
                        <a:pt x="3402" y="6209"/>
                        <a:pt x="3402" y="6231"/>
                        <a:pt x="3379" y="6254"/>
                      </a:cubicBezTo>
                      <a:cubicBezTo>
                        <a:pt x="3333" y="6391"/>
                        <a:pt x="3265" y="6505"/>
                        <a:pt x="3219" y="6619"/>
                      </a:cubicBezTo>
                      <a:cubicBezTo>
                        <a:pt x="3219" y="6642"/>
                        <a:pt x="3219" y="6642"/>
                        <a:pt x="3196" y="6665"/>
                      </a:cubicBezTo>
                      <a:lnTo>
                        <a:pt x="3105" y="6985"/>
                      </a:lnTo>
                      <a:cubicBezTo>
                        <a:pt x="3014" y="7327"/>
                        <a:pt x="2922" y="7692"/>
                        <a:pt x="2808" y="8035"/>
                      </a:cubicBezTo>
                      <a:lnTo>
                        <a:pt x="2808" y="8057"/>
                      </a:lnTo>
                      <a:lnTo>
                        <a:pt x="2785" y="8126"/>
                      </a:lnTo>
                      <a:cubicBezTo>
                        <a:pt x="2763" y="8217"/>
                        <a:pt x="2763" y="8286"/>
                        <a:pt x="2740" y="8377"/>
                      </a:cubicBezTo>
                      <a:lnTo>
                        <a:pt x="2717" y="8468"/>
                      </a:lnTo>
                      <a:cubicBezTo>
                        <a:pt x="2717" y="8537"/>
                        <a:pt x="2694" y="8605"/>
                        <a:pt x="2694" y="8674"/>
                      </a:cubicBezTo>
                      <a:lnTo>
                        <a:pt x="2694" y="8742"/>
                      </a:lnTo>
                      <a:cubicBezTo>
                        <a:pt x="2671" y="8811"/>
                        <a:pt x="2671" y="8902"/>
                        <a:pt x="2648" y="8970"/>
                      </a:cubicBezTo>
                      <a:cubicBezTo>
                        <a:pt x="2557" y="9267"/>
                        <a:pt x="2466" y="9541"/>
                        <a:pt x="2375" y="9838"/>
                      </a:cubicBezTo>
                      <a:cubicBezTo>
                        <a:pt x="2306" y="9998"/>
                        <a:pt x="2260" y="10134"/>
                        <a:pt x="2238" y="10271"/>
                      </a:cubicBezTo>
                      <a:cubicBezTo>
                        <a:pt x="2192" y="10431"/>
                        <a:pt x="2169" y="10614"/>
                        <a:pt x="2123" y="10774"/>
                      </a:cubicBezTo>
                      <a:cubicBezTo>
                        <a:pt x="2101" y="10911"/>
                        <a:pt x="2055" y="11047"/>
                        <a:pt x="2032" y="11207"/>
                      </a:cubicBezTo>
                      <a:cubicBezTo>
                        <a:pt x="1986" y="11321"/>
                        <a:pt x="1964" y="11436"/>
                        <a:pt x="1941" y="11550"/>
                      </a:cubicBezTo>
                      <a:lnTo>
                        <a:pt x="1918" y="11595"/>
                      </a:lnTo>
                      <a:cubicBezTo>
                        <a:pt x="1918" y="11687"/>
                        <a:pt x="1895" y="11755"/>
                        <a:pt x="1872" y="11824"/>
                      </a:cubicBezTo>
                      <a:cubicBezTo>
                        <a:pt x="1827" y="11915"/>
                        <a:pt x="1804" y="11983"/>
                        <a:pt x="1735" y="12052"/>
                      </a:cubicBezTo>
                      <a:cubicBezTo>
                        <a:pt x="1713" y="12075"/>
                        <a:pt x="1667" y="12097"/>
                        <a:pt x="1644" y="12097"/>
                      </a:cubicBezTo>
                      <a:cubicBezTo>
                        <a:pt x="1598" y="12234"/>
                        <a:pt x="1553" y="12371"/>
                        <a:pt x="1530" y="12508"/>
                      </a:cubicBezTo>
                      <a:lnTo>
                        <a:pt x="1462" y="12668"/>
                      </a:lnTo>
                      <a:lnTo>
                        <a:pt x="1439" y="12759"/>
                      </a:lnTo>
                      <a:lnTo>
                        <a:pt x="1370" y="12942"/>
                      </a:lnTo>
                      <a:lnTo>
                        <a:pt x="1279" y="13307"/>
                      </a:lnTo>
                      <a:lnTo>
                        <a:pt x="1233" y="13444"/>
                      </a:lnTo>
                      <a:lnTo>
                        <a:pt x="1210" y="13490"/>
                      </a:lnTo>
                      <a:cubicBezTo>
                        <a:pt x="1165" y="13604"/>
                        <a:pt x="1142" y="13741"/>
                        <a:pt x="1096" y="13855"/>
                      </a:cubicBezTo>
                      <a:cubicBezTo>
                        <a:pt x="937" y="14357"/>
                        <a:pt x="777" y="14859"/>
                        <a:pt x="640" y="15384"/>
                      </a:cubicBezTo>
                      <a:lnTo>
                        <a:pt x="526" y="15704"/>
                      </a:lnTo>
                      <a:lnTo>
                        <a:pt x="457" y="15955"/>
                      </a:lnTo>
                      <a:lnTo>
                        <a:pt x="434" y="16001"/>
                      </a:lnTo>
                      <a:cubicBezTo>
                        <a:pt x="366" y="16229"/>
                        <a:pt x="320" y="16457"/>
                        <a:pt x="252" y="16663"/>
                      </a:cubicBezTo>
                      <a:cubicBezTo>
                        <a:pt x="206" y="16822"/>
                        <a:pt x="183" y="16982"/>
                        <a:pt x="138" y="17142"/>
                      </a:cubicBezTo>
                      <a:cubicBezTo>
                        <a:pt x="115" y="17210"/>
                        <a:pt x="92" y="17279"/>
                        <a:pt x="92" y="17347"/>
                      </a:cubicBezTo>
                      <a:lnTo>
                        <a:pt x="69" y="17416"/>
                      </a:lnTo>
                      <a:lnTo>
                        <a:pt x="46" y="17507"/>
                      </a:lnTo>
                      <a:lnTo>
                        <a:pt x="46" y="17553"/>
                      </a:lnTo>
                      <a:cubicBezTo>
                        <a:pt x="24" y="17621"/>
                        <a:pt x="1" y="17712"/>
                        <a:pt x="1" y="17781"/>
                      </a:cubicBezTo>
                      <a:cubicBezTo>
                        <a:pt x="1" y="17849"/>
                        <a:pt x="1" y="17941"/>
                        <a:pt x="24" y="18055"/>
                      </a:cubicBezTo>
                      <a:cubicBezTo>
                        <a:pt x="69" y="18237"/>
                        <a:pt x="183" y="18397"/>
                        <a:pt x="297" y="18534"/>
                      </a:cubicBezTo>
                      <a:cubicBezTo>
                        <a:pt x="457" y="18740"/>
                        <a:pt x="685" y="18854"/>
                        <a:pt x="891" y="18968"/>
                      </a:cubicBezTo>
                      <a:cubicBezTo>
                        <a:pt x="1188" y="19150"/>
                        <a:pt x="1507" y="19265"/>
                        <a:pt x="1735" y="19333"/>
                      </a:cubicBezTo>
                      <a:lnTo>
                        <a:pt x="1827" y="19356"/>
                      </a:lnTo>
                      <a:lnTo>
                        <a:pt x="1918" y="19379"/>
                      </a:lnTo>
                      <a:cubicBezTo>
                        <a:pt x="1986" y="19424"/>
                        <a:pt x="2078" y="19447"/>
                        <a:pt x="2146" y="19470"/>
                      </a:cubicBezTo>
                      <a:cubicBezTo>
                        <a:pt x="2283" y="19516"/>
                        <a:pt x="2443" y="19561"/>
                        <a:pt x="2603" y="19584"/>
                      </a:cubicBezTo>
                      <a:lnTo>
                        <a:pt x="2694" y="19607"/>
                      </a:lnTo>
                      <a:lnTo>
                        <a:pt x="2740" y="19607"/>
                      </a:lnTo>
                      <a:lnTo>
                        <a:pt x="2877" y="19653"/>
                      </a:lnTo>
                      <a:lnTo>
                        <a:pt x="3036" y="19698"/>
                      </a:lnTo>
                      <a:cubicBezTo>
                        <a:pt x="3105" y="19698"/>
                        <a:pt x="3173" y="19721"/>
                        <a:pt x="3219" y="19744"/>
                      </a:cubicBezTo>
                      <a:lnTo>
                        <a:pt x="3288" y="19744"/>
                      </a:lnTo>
                      <a:lnTo>
                        <a:pt x="3424" y="19767"/>
                      </a:lnTo>
                      <a:lnTo>
                        <a:pt x="3493" y="19790"/>
                      </a:lnTo>
                      <a:cubicBezTo>
                        <a:pt x="3676" y="19835"/>
                        <a:pt x="3813" y="19858"/>
                        <a:pt x="3972" y="19858"/>
                      </a:cubicBezTo>
                      <a:lnTo>
                        <a:pt x="4269" y="19858"/>
                      </a:lnTo>
                      <a:cubicBezTo>
                        <a:pt x="4315" y="19858"/>
                        <a:pt x="4360" y="19835"/>
                        <a:pt x="4406" y="19835"/>
                      </a:cubicBezTo>
                      <a:lnTo>
                        <a:pt x="4680" y="19835"/>
                      </a:lnTo>
                      <a:cubicBezTo>
                        <a:pt x="4885" y="19812"/>
                        <a:pt x="5091" y="19653"/>
                        <a:pt x="5136" y="19424"/>
                      </a:cubicBezTo>
                      <a:cubicBezTo>
                        <a:pt x="5205" y="19219"/>
                        <a:pt x="5228" y="18991"/>
                        <a:pt x="5273" y="18808"/>
                      </a:cubicBezTo>
                      <a:lnTo>
                        <a:pt x="5273" y="18762"/>
                      </a:lnTo>
                      <a:cubicBezTo>
                        <a:pt x="5296" y="18603"/>
                        <a:pt x="5319" y="18466"/>
                        <a:pt x="5342" y="18329"/>
                      </a:cubicBezTo>
                      <a:lnTo>
                        <a:pt x="5365" y="18283"/>
                      </a:lnTo>
                      <a:lnTo>
                        <a:pt x="5365" y="18283"/>
                      </a:lnTo>
                      <a:lnTo>
                        <a:pt x="5342" y="18306"/>
                      </a:lnTo>
                      <a:cubicBezTo>
                        <a:pt x="5410" y="18078"/>
                        <a:pt x="5456" y="17872"/>
                        <a:pt x="5524" y="17644"/>
                      </a:cubicBezTo>
                      <a:lnTo>
                        <a:pt x="5593" y="17393"/>
                      </a:lnTo>
                      <a:cubicBezTo>
                        <a:pt x="5684" y="17051"/>
                        <a:pt x="5775" y="16754"/>
                        <a:pt x="5867" y="16480"/>
                      </a:cubicBezTo>
                      <a:cubicBezTo>
                        <a:pt x="5912" y="16366"/>
                        <a:pt x="5935" y="16252"/>
                        <a:pt x="5981" y="16138"/>
                      </a:cubicBezTo>
                      <a:lnTo>
                        <a:pt x="6004" y="16069"/>
                      </a:lnTo>
                      <a:cubicBezTo>
                        <a:pt x="6049" y="15909"/>
                        <a:pt x="6095" y="15749"/>
                        <a:pt x="6164" y="15590"/>
                      </a:cubicBezTo>
                      <a:cubicBezTo>
                        <a:pt x="6209" y="15498"/>
                        <a:pt x="6255" y="15384"/>
                        <a:pt x="6278" y="15270"/>
                      </a:cubicBezTo>
                      <a:lnTo>
                        <a:pt x="6300" y="15225"/>
                      </a:lnTo>
                      <a:lnTo>
                        <a:pt x="6323" y="15156"/>
                      </a:lnTo>
                      <a:cubicBezTo>
                        <a:pt x="6369" y="15042"/>
                        <a:pt x="6415" y="14905"/>
                        <a:pt x="6460" y="14791"/>
                      </a:cubicBezTo>
                      <a:lnTo>
                        <a:pt x="6483" y="14722"/>
                      </a:lnTo>
                      <a:cubicBezTo>
                        <a:pt x="6574" y="14403"/>
                        <a:pt x="6666" y="14152"/>
                        <a:pt x="6734" y="13878"/>
                      </a:cubicBezTo>
                      <a:cubicBezTo>
                        <a:pt x="6780" y="13627"/>
                        <a:pt x="6871" y="13376"/>
                        <a:pt x="6940" y="13147"/>
                      </a:cubicBezTo>
                      <a:lnTo>
                        <a:pt x="6962" y="13010"/>
                      </a:lnTo>
                      <a:cubicBezTo>
                        <a:pt x="7054" y="12714"/>
                        <a:pt x="7145" y="12417"/>
                        <a:pt x="7236" y="12143"/>
                      </a:cubicBezTo>
                      <a:cubicBezTo>
                        <a:pt x="7282" y="12006"/>
                        <a:pt x="7328" y="11846"/>
                        <a:pt x="7350" y="11709"/>
                      </a:cubicBezTo>
                      <a:cubicBezTo>
                        <a:pt x="7373" y="11641"/>
                        <a:pt x="7419" y="11550"/>
                        <a:pt x="7442" y="11481"/>
                      </a:cubicBezTo>
                      <a:cubicBezTo>
                        <a:pt x="7465" y="11299"/>
                        <a:pt x="7510" y="11139"/>
                        <a:pt x="7533" y="10979"/>
                      </a:cubicBezTo>
                      <a:lnTo>
                        <a:pt x="7556" y="10933"/>
                      </a:lnTo>
                      <a:cubicBezTo>
                        <a:pt x="7602" y="10728"/>
                        <a:pt x="7670" y="10500"/>
                        <a:pt x="7738" y="10317"/>
                      </a:cubicBezTo>
                      <a:cubicBezTo>
                        <a:pt x="7761" y="10294"/>
                        <a:pt x="7761" y="10271"/>
                        <a:pt x="7761" y="10271"/>
                      </a:cubicBezTo>
                      <a:lnTo>
                        <a:pt x="7784" y="10203"/>
                      </a:lnTo>
                      <a:cubicBezTo>
                        <a:pt x="7875" y="9838"/>
                        <a:pt x="7967" y="9450"/>
                        <a:pt x="8058" y="9062"/>
                      </a:cubicBezTo>
                      <a:lnTo>
                        <a:pt x="8058" y="9062"/>
                      </a:lnTo>
                      <a:lnTo>
                        <a:pt x="8012" y="9130"/>
                      </a:lnTo>
                      <a:cubicBezTo>
                        <a:pt x="8126" y="8742"/>
                        <a:pt x="8218" y="8445"/>
                        <a:pt x="8309" y="8194"/>
                      </a:cubicBezTo>
                      <a:cubicBezTo>
                        <a:pt x="8332" y="8080"/>
                        <a:pt x="8378" y="7989"/>
                        <a:pt x="8423" y="7875"/>
                      </a:cubicBezTo>
                      <a:lnTo>
                        <a:pt x="8446" y="7761"/>
                      </a:lnTo>
                      <a:lnTo>
                        <a:pt x="8515" y="7578"/>
                      </a:lnTo>
                      <a:cubicBezTo>
                        <a:pt x="8537" y="7487"/>
                        <a:pt x="8560" y="7395"/>
                        <a:pt x="8606" y="7304"/>
                      </a:cubicBezTo>
                      <a:cubicBezTo>
                        <a:pt x="8651" y="7167"/>
                        <a:pt x="8697" y="7030"/>
                        <a:pt x="8743" y="6893"/>
                      </a:cubicBezTo>
                      <a:cubicBezTo>
                        <a:pt x="8766" y="6802"/>
                        <a:pt x="8788" y="6711"/>
                        <a:pt x="8811" y="6642"/>
                      </a:cubicBezTo>
                      <a:cubicBezTo>
                        <a:pt x="8834" y="6574"/>
                        <a:pt x="8857" y="6505"/>
                        <a:pt x="8880" y="6437"/>
                      </a:cubicBezTo>
                      <a:lnTo>
                        <a:pt x="8948" y="6277"/>
                      </a:lnTo>
                      <a:cubicBezTo>
                        <a:pt x="9017" y="6072"/>
                        <a:pt x="9062" y="5866"/>
                        <a:pt x="9154" y="5661"/>
                      </a:cubicBezTo>
                      <a:cubicBezTo>
                        <a:pt x="9222" y="5478"/>
                        <a:pt x="9291" y="5296"/>
                        <a:pt x="9222" y="5090"/>
                      </a:cubicBezTo>
                      <a:cubicBezTo>
                        <a:pt x="9199" y="5022"/>
                        <a:pt x="9176" y="4953"/>
                        <a:pt x="9154" y="4885"/>
                      </a:cubicBezTo>
                      <a:cubicBezTo>
                        <a:pt x="9131" y="4839"/>
                        <a:pt x="9108" y="4793"/>
                        <a:pt x="9085" y="4748"/>
                      </a:cubicBezTo>
                      <a:cubicBezTo>
                        <a:pt x="9062" y="4702"/>
                        <a:pt x="9062" y="4634"/>
                        <a:pt x="9062" y="4542"/>
                      </a:cubicBezTo>
                      <a:cubicBezTo>
                        <a:pt x="9062" y="4428"/>
                        <a:pt x="9062" y="4314"/>
                        <a:pt x="9085" y="4177"/>
                      </a:cubicBezTo>
                      <a:lnTo>
                        <a:pt x="9085" y="4040"/>
                      </a:lnTo>
                      <a:cubicBezTo>
                        <a:pt x="9085" y="3972"/>
                        <a:pt x="9085" y="3926"/>
                        <a:pt x="9085" y="3858"/>
                      </a:cubicBezTo>
                      <a:cubicBezTo>
                        <a:pt x="9108" y="3698"/>
                        <a:pt x="9108" y="3561"/>
                        <a:pt x="9108" y="3424"/>
                      </a:cubicBezTo>
                      <a:cubicBezTo>
                        <a:pt x="9108" y="3264"/>
                        <a:pt x="9085" y="3127"/>
                        <a:pt x="9062" y="2967"/>
                      </a:cubicBezTo>
                      <a:lnTo>
                        <a:pt x="9062" y="2922"/>
                      </a:lnTo>
                      <a:cubicBezTo>
                        <a:pt x="9062" y="2808"/>
                        <a:pt x="9040" y="2716"/>
                        <a:pt x="9040" y="2625"/>
                      </a:cubicBezTo>
                      <a:cubicBezTo>
                        <a:pt x="9017" y="2579"/>
                        <a:pt x="8994" y="2511"/>
                        <a:pt x="8994" y="2465"/>
                      </a:cubicBezTo>
                      <a:cubicBezTo>
                        <a:pt x="8971" y="2351"/>
                        <a:pt x="8948" y="2283"/>
                        <a:pt x="8925" y="2214"/>
                      </a:cubicBezTo>
                      <a:cubicBezTo>
                        <a:pt x="8925" y="2146"/>
                        <a:pt x="8903" y="2077"/>
                        <a:pt x="8903" y="1986"/>
                      </a:cubicBezTo>
                      <a:cubicBezTo>
                        <a:pt x="8880" y="1895"/>
                        <a:pt x="8880" y="1826"/>
                        <a:pt x="8880" y="1780"/>
                      </a:cubicBezTo>
                      <a:cubicBezTo>
                        <a:pt x="8834" y="1621"/>
                        <a:pt x="8811" y="1484"/>
                        <a:pt x="8766" y="1347"/>
                      </a:cubicBezTo>
                      <a:cubicBezTo>
                        <a:pt x="8720" y="1210"/>
                        <a:pt x="8674" y="1073"/>
                        <a:pt x="8629" y="936"/>
                      </a:cubicBezTo>
                      <a:cubicBezTo>
                        <a:pt x="8583" y="845"/>
                        <a:pt x="8515" y="730"/>
                        <a:pt x="8469" y="616"/>
                      </a:cubicBezTo>
                      <a:cubicBezTo>
                        <a:pt x="8423" y="548"/>
                        <a:pt x="8378" y="457"/>
                        <a:pt x="8332" y="365"/>
                      </a:cubicBezTo>
                      <a:lnTo>
                        <a:pt x="8309" y="342"/>
                      </a:lnTo>
                      <a:cubicBezTo>
                        <a:pt x="8286" y="297"/>
                        <a:pt x="8286" y="274"/>
                        <a:pt x="8263" y="251"/>
                      </a:cubicBezTo>
                      <a:cubicBezTo>
                        <a:pt x="8241" y="228"/>
                        <a:pt x="8218" y="205"/>
                        <a:pt x="8195" y="183"/>
                      </a:cubicBezTo>
                      <a:cubicBezTo>
                        <a:pt x="8149" y="137"/>
                        <a:pt x="8104" y="114"/>
                        <a:pt x="8058" y="114"/>
                      </a:cubicBezTo>
                      <a:cubicBezTo>
                        <a:pt x="8035" y="91"/>
                        <a:pt x="8012" y="91"/>
                        <a:pt x="7990" y="91"/>
                      </a:cubicBezTo>
                      <a:cubicBezTo>
                        <a:pt x="7921" y="23"/>
                        <a:pt x="7830" y="0"/>
                        <a:pt x="7738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96" name="Google Shape;96;p6"/>
                <p:cNvSpPr/>
                <p:nvPr/>
              </p:nvSpPr>
              <p:spPr>
                <a:xfrm>
                  <a:off x="8217600" y="2260334"/>
                  <a:ext cx="143773" cy="660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19" h="2443" extrusionOk="0">
                      <a:moveTo>
                        <a:pt x="343" y="0"/>
                      </a:moveTo>
                      <a:cubicBezTo>
                        <a:pt x="274" y="0"/>
                        <a:pt x="183" y="46"/>
                        <a:pt x="160" y="115"/>
                      </a:cubicBezTo>
                      <a:cubicBezTo>
                        <a:pt x="115" y="137"/>
                        <a:pt x="92" y="183"/>
                        <a:pt x="69" y="229"/>
                      </a:cubicBezTo>
                      <a:cubicBezTo>
                        <a:pt x="69" y="252"/>
                        <a:pt x="69" y="297"/>
                        <a:pt x="46" y="320"/>
                      </a:cubicBezTo>
                      <a:cubicBezTo>
                        <a:pt x="92" y="389"/>
                        <a:pt x="92" y="480"/>
                        <a:pt x="92" y="548"/>
                      </a:cubicBezTo>
                      <a:cubicBezTo>
                        <a:pt x="69" y="617"/>
                        <a:pt x="23" y="685"/>
                        <a:pt x="0" y="754"/>
                      </a:cubicBezTo>
                      <a:cubicBezTo>
                        <a:pt x="0" y="822"/>
                        <a:pt x="0" y="891"/>
                        <a:pt x="46" y="936"/>
                      </a:cubicBezTo>
                      <a:cubicBezTo>
                        <a:pt x="115" y="1096"/>
                        <a:pt x="274" y="1165"/>
                        <a:pt x="434" y="1233"/>
                      </a:cubicBezTo>
                      <a:cubicBezTo>
                        <a:pt x="503" y="1256"/>
                        <a:pt x="594" y="1302"/>
                        <a:pt x="662" y="1324"/>
                      </a:cubicBezTo>
                      <a:cubicBezTo>
                        <a:pt x="822" y="1393"/>
                        <a:pt x="982" y="1438"/>
                        <a:pt x="1142" y="1507"/>
                      </a:cubicBezTo>
                      <a:lnTo>
                        <a:pt x="1347" y="1598"/>
                      </a:lnTo>
                      <a:cubicBezTo>
                        <a:pt x="1438" y="1621"/>
                        <a:pt x="1507" y="1644"/>
                        <a:pt x="1598" y="1644"/>
                      </a:cubicBezTo>
                      <a:lnTo>
                        <a:pt x="1644" y="1644"/>
                      </a:lnTo>
                      <a:cubicBezTo>
                        <a:pt x="1667" y="1644"/>
                        <a:pt x="1667" y="1644"/>
                        <a:pt x="1690" y="1667"/>
                      </a:cubicBezTo>
                      <a:cubicBezTo>
                        <a:pt x="1827" y="1712"/>
                        <a:pt x="1941" y="1758"/>
                        <a:pt x="2078" y="1804"/>
                      </a:cubicBezTo>
                      <a:cubicBezTo>
                        <a:pt x="2329" y="1918"/>
                        <a:pt x="2603" y="2009"/>
                        <a:pt x="2876" y="2078"/>
                      </a:cubicBezTo>
                      <a:cubicBezTo>
                        <a:pt x="3150" y="2146"/>
                        <a:pt x="3424" y="2215"/>
                        <a:pt x="3721" y="2260"/>
                      </a:cubicBezTo>
                      <a:cubicBezTo>
                        <a:pt x="3812" y="2260"/>
                        <a:pt x="3926" y="2283"/>
                        <a:pt x="4041" y="2306"/>
                      </a:cubicBezTo>
                      <a:cubicBezTo>
                        <a:pt x="4063" y="2306"/>
                        <a:pt x="4109" y="2306"/>
                        <a:pt x="4155" y="2329"/>
                      </a:cubicBezTo>
                      <a:cubicBezTo>
                        <a:pt x="4246" y="2329"/>
                        <a:pt x="4314" y="2351"/>
                        <a:pt x="4383" y="2374"/>
                      </a:cubicBezTo>
                      <a:cubicBezTo>
                        <a:pt x="4429" y="2397"/>
                        <a:pt x="4474" y="2397"/>
                        <a:pt x="4520" y="2420"/>
                      </a:cubicBezTo>
                      <a:cubicBezTo>
                        <a:pt x="4566" y="2420"/>
                        <a:pt x="4634" y="2443"/>
                        <a:pt x="4680" y="2443"/>
                      </a:cubicBezTo>
                      <a:cubicBezTo>
                        <a:pt x="4725" y="2443"/>
                        <a:pt x="4771" y="2443"/>
                        <a:pt x="4817" y="2420"/>
                      </a:cubicBezTo>
                      <a:cubicBezTo>
                        <a:pt x="4885" y="2397"/>
                        <a:pt x="4954" y="2397"/>
                        <a:pt x="4999" y="2351"/>
                      </a:cubicBezTo>
                      <a:cubicBezTo>
                        <a:pt x="5045" y="2329"/>
                        <a:pt x="5068" y="2306"/>
                        <a:pt x="5113" y="2283"/>
                      </a:cubicBezTo>
                      <a:cubicBezTo>
                        <a:pt x="5113" y="2260"/>
                        <a:pt x="5113" y="2237"/>
                        <a:pt x="5113" y="2192"/>
                      </a:cubicBezTo>
                      <a:cubicBezTo>
                        <a:pt x="5113" y="2123"/>
                        <a:pt x="5113" y="2078"/>
                        <a:pt x="5159" y="2009"/>
                      </a:cubicBezTo>
                      <a:cubicBezTo>
                        <a:pt x="5182" y="1941"/>
                        <a:pt x="5205" y="1918"/>
                        <a:pt x="5273" y="1872"/>
                      </a:cubicBezTo>
                      <a:cubicBezTo>
                        <a:pt x="5273" y="1849"/>
                        <a:pt x="5296" y="1804"/>
                        <a:pt x="5296" y="1758"/>
                      </a:cubicBezTo>
                      <a:cubicBezTo>
                        <a:pt x="5319" y="1690"/>
                        <a:pt x="5250" y="1598"/>
                        <a:pt x="5182" y="1553"/>
                      </a:cubicBezTo>
                      <a:cubicBezTo>
                        <a:pt x="5136" y="1507"/>
                        <a:pt x="5068" y="1507"/>
                        <a:pt x="4999" y="1484"/>
                      </a:cubicBezTo>
                      <a:cubicBezTo>
                        <a:pt x="4931" y="1484"/>
                        <a:pt x="4862" y="1461"/>
                        <a:pt x="4794" y="1461"/>
                      </a:cubicBezTo>
                      <a:cubicBezTo>
                        <a:pt x="4543" y="1438"/>
                        <a:pt x="4269" y="1393"/>
                        <a:pt x="3995" y="1347"/>
                      </a:cubicBezTo>
                      <a:cubicBezTo>
                        <a:pt x="3812" y="1302"/>
                        <a:pt x="3630" y="1256"/>
                        <a:pt x="3424" y="1187"/>
                      </a:cubicBezTo>
                      <a:cubicBezTo>
                        <a:pt x="3333" y="1165"/>
                        <a:pt x="3242" y="1119"/>
                        <a:pt x="3128" y="1096"/>
                      </a:cubicBezTo>
                      <a:cubicBezTo>
                        <a:pt x="3013" y="1050"/>
                        <a:pt x="2899" y="1028"/>
                        <a:pt x="2808" y="982"/>
                      </a:cubicBezTo>
                      <a:cubicBezTo>
                        <a:pt x="2603" y="913"/>
                        <a:pt x="2420" y="845"/>
                        <a:pt x="2215" y="754"/>
                      </a:cubicBezTo>
                      <a:cubicBezTo>
                        <a:pt x="2009" y="662"/>
                        <a:pt x="1781" y="548"/>
                        <a:pt x="1553" y="480"/>
                      </a:cubicBezTo>
                      <a:cubicBezTo>
                        <a:pt x="1533" y="461"/>
                        <a:pt x="1510" y="453"/>
                        <a:pt x="1484" y="453"/>
                      </a:cubicBezTo>
                      <a:cubicBezTo>
                        <a:pt x="1449" y="453"/>
                        <a:pt x="1410" y="467"/>
                        <a:pt x="1370" y="480"/>
                      </a:cubicBezTo>
                      <a:cubicBezTo>
                        <a:pt x="1302" y="434"/>
                        <a:pt x="1233" y="411"/>
                        <a:pt x="1187" y="389"/>
                      </a:cubicBezTo>
                      <a:cubicBezTo>
                        <a:pt x="1028" y="320"/>
                        <a:pt x="891" y="252"/>
                        <a:pt x="754" y="206"/>
                      </a:cubicBezTo>
                      <a:cubicBezTo>
                        <a:pt x="719" y="194"/>
                        <a:pt x="685" y="189"/>
                        <a:pt x="654" y="189"/>
                      </a:cubicBezTo>
                      <a:cubicBezTo>
                        <a:pt x="622" y="189"/>
                        <a:pt x="594" y="194"/>
                        <a:pt x="571" y="206"/>
                      </a:cubicBezTo>
                      <a:cubicBezTo>
                        <a:pt x="571" y="137"/>
                        <a:pt x="525" y="92"/>
                        <a:pt x="480" y="46"/>
                      </a:cubicBezTo>
                      <a:cubicBezTo>
                        <a:pt x="434" y="23"/>
                        <a:pt x="389" y="0"/>
                        <a:pt x="34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97" name="Google Shape;97;p6"/>
                <p:cNvSpPr/>
                <p:nvPr/>
              </p:nvSpPr>
              <p:spPr>
                <a:xfrm>
                  <a:off x="8142322" y="2521930"/>
                  <a:ext cx="140691" cy="666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05" h="2466" extrusionOk="0">
                      <a:moveTo>
                        <a:pt x="298" y="0"/>
                      </a:moveTo>
                      <a:cubicBezTo>
                        <a:pt x="275" y="0"/>
                        <a:pt x="275" y="23"/>
                        <a:pt x="252" y="23"/>
                      </a:cubicBezTo>
                      <a:cubicBezTo>
                        <a:pt x="206" y="23"/>
                        <a:pt x="138" y="46"/>
                        <a:pt x="115" y="115"/>
                      </a:cubicBezTo>
                      <a:cubicBezTo>
                        <a:pt x="69" y="183"/>
                        <a:pt x="46" y="251"/>
                        <a:pt x="24" y="343"/>
                      </a:cubicBezTo>
                      <a:cubicBezTo>
                        <a:pt x="24" y="411"/>
                        <a:pt x="1" y="457"/>
                        <a:pt x="1" y="525"/>
                      </a:cubicBezTo>
                      <a:cubicBezTo>
                        <a:pt x="1" y="594"/>
                        <a:pt x="1" y="708"/>
                        <a:pt x="1" y="776"/>
                      </a:cubicBezTo>
                      <a:cubicBezTo>
                        <a:pt x="1" y="845"/>
                        <a:pt x="24" y="891"/>
                        <a:pt x="69" y="936"/>
                      </a:cubicBezTo>
                      <a:cubicBezTo>
                        <a:pt x="92" y="1005"/>
                        <a:pt x="138" y="1050"/>
                        <a:pt x="206" y="1096"/>
                      </a:cubicBezTo>
                      <a:cubicBezTo>
                        <a:pt x="275" y="1142"/>
                        <a:pt x="343" y="1187"/>
                        <a:pt x="412" y="1233"/>
                      </a:cubicBezTo>
                      <a:cubicBezTo>
                        <a:pt x="526" y="1301"/>
                        <a:pt x="663" y="1347"/>
                        <a:pt x="777" y="1416"/>
                      </a:cubicBezTo>
                      <a:cubicBezTo>
                        <a:pt x="868" y="1461"/>
                        <a:pt x="959" y="1507"/>
                        <a:pt x="1051" y="1530"/>
                      </a:cubicBezTo>
                      <a:cubicBezTo>
                        <a:pt x="1142" y="1575"/>
                        <a:pt x="1256" y="1621"/>
                        <a:pt x="1347" y="1667"/>
                      </a:cubicBezTo>
                      <a:cubicBezTo>
                        <a:pt x="1439" y="1712"/>
                        <a:pt x="1530" y="1735"/>
                        <a:pt x="1621" y="1781"/>
                      </a:cubicBezTo>
                      <a:cubicBezTo>
                        <a:pt x="1667" y="1781"/>
                        <a:pt x="1713" y="1804"/>
                        <a:pt x="1736" y="1804"/>
                      </a:cubicBezTo>
                      <a:cubicBezTo>
                        <a:pt x="1781" y="1826"/>
                        <a:pt x="1804" y="1826"/>
                        <a:pt x="1850" y="1826"/>
                      </a:cubicBezTo>
                      <a:cubicBezTo>
                        <a:pt x="1863" y="1833"/>
                        <a:pt x="1878" y="1836"/>
                        <a:pt x="1894" y="1836"/>
                      </a:cubicBezTo>
                      <a:cubicBezTo>
                        <a:pt x="1933" y="1836"/>
                        <a:pt x="1977" y="1820"/>
                        <a:pt x="2009" y="1804"/>
                      </a:cubicBezTo>
                      <a:cubicBezTo>
                        <a:pt x="2032" y="1804"/>
                        <a:pt x="2078" y="1781"/>
                        <a:pt x="2101" y="1758"/>
                      </a:cubicBezTo>
                      <a:cubicBezTo>
                        <a:pt x="2352" y="1872"/>
                        <a:pt x="2626" y="1963"/>
                        <a:pt x="2900" y="2032"/>
                      </a:cubicBezTo>
                      <a:cubicBezTo>
                        <a:pt x="2922" y="2055"/>
                        <a:pt x="2945" y="2055"/>
                        <a:pt x="2968" y="2055"/>
                      </a:cubicBezTo>
                      <a:cubicBezTo>
                        <a:pt x="2991" y="2077"/>
                        <a:pt x="3037" y="2077"/>
                        <a:pt x="3059" y="2100"/>
                      </a:cubicBezTo>
                      <a:cubicBezTo>
                        <a:pt x="3196" y="2146"/>
                        <a:pt x="3310" y="2192"/>
                        <a:pt x="3447" y="2214"/>
                      </a:cubicBezTo>
                      <a:cubicBezTo>
                        <a:pt x="3698" y="2306"/>
                        <a:pt x="3972" y="2351"/>
                        <a:pt x="4223" y="2397"/>
                      </a:cubicBezTo>
                      <a:cubicBezTo>
                        <a:pt x="4338" y="2397"/>
                        <a:pt x="4452" y="2420"/>
                        <a:pt x="4566" y="2443"/>
                      </a:cubicBezTo>
                      <a:cubicBezTo>
                        <a:pt x="4657" y="2443"/>
                        <a:pt x="4748" y="2466"/>
                        <a:pt x="4840" y="2466"/>
                      </a:cubicBezTo>
                      <a:cubicBezTo>
                        <a:pt x="4908" y="2443"/>
                        <a:pt x="4977" y="2420"/>
                        <a:pt x="5022" y="2374"/>
                      </a:cubicBezTo>
                      <a:cubicBezTo>
                        <a:pt x="5136" y="2306"/>
                        <a:pt x="5159" y="2169"/>
                        <a:pt x="5182" y="2032"/>
                      </a:cubicBezTo>
                      <a:cubicBezTo>
                        <a:pt x="5182" y="1986"/>
                        <a:pt x="5182" y="1963"/>
                        <a:pt x="5182" y="1918"/>
                      </a:cubicBezTo>
                      <a:cubicBezTo>
                        <a:pt x="5205" y="1872"/>
                        <a:pt x="5205" y="1849"/>
                        <a:pt x="5205" y="1826"/>
                      </a:cubicBezTo>
                      <a:cubicBezTo>
                        <a:pt x="5205" y="1781"/>
                        <a:pt x="5205" y="1758"/>
                        <a:pt x="5205" y="1712"/>
                      </a:cubicBezTo>
                      <a:cubicBezTo>
                        <a:pt x="5205" y="1667"/>
                        <a:pt x="5205" y="1598"/>
                        <a:pt x="5182" y="1553"/>
                      </a:cubicBezTo>
                      <a:cubicBezTo>
                        <a:pt x="5136" y="1461"/>
                        <a:pt x="5068" y="1393"/>
                        <a:pt x="5000" y="1370"/>
                      </a:cubicBezTo>
                      <a:cubicBezTo>
                        <a:pt x="4863" y="1347"/>
                        <a:pt x="4748" y="1347"/>
                        <a:pt x="4612" y="1324"/>
                      </a:cubicBezTo>
                      <a:cubicBezTo>
                        <a:pt x="4520" y="1324"/>
                        <a:pt x="4429" y="1301"/>
                        <a:pt x="4338" y="1301"/>
                      </a:cubicBezTo>
                      <a:cubicBezTo>
                        <a:pt x="4292" y="1301"/>
                        <a:pt x="4269" y="1279"/>
                        <a:pt x="4223" y="1279"/>
                      </a:cubicBezTo>
                      <a:cubicBezTo>
                        <a:pt x="4201" y="1279"/>
                        <a:pt x="4155" y="1279"/>
                        <a:pt x="4109" y="1256"/>
                      </a:cubicBezTo>
                      <a:cubicBezTo>
                        <a:pt x="4064" y="1256"/>
                        <a:pt x="4018" y="1233"/>
                        <a:pt x="3972" y="1233"/>
                      </a:cubicBezTo>
                      <a:cubicBezTo>
                        <a:pt x="3904" y="1233"/>
                        <a:pt x="3835" y="1210"/>
                        <a:pt x="3767" y="1210"/>
                      </a:cubicBezTo>
                      <a:cubicBezTo>
                        <a:pt x="3333" y="1096"/>
                        <a:pt x="2900" y="982"/>
                        <a:pt x="2489" y="822"/>
                      </a:cubicBezTo>
                      <a:cubicBezTo>
                        <a:pt x="2055" y="662"/>
                        <a:pt x="1621" y="503"/>
                        <a:pt x="1188" y="343"/>
                      </a:cubicBezTo>
                      <a:cubicBezTo>
                        <a:pt x="1142" y="320"/>
                        <a:pt x="1096" y="320"/>
                        <a:pt x="1051" y="320"/>
                      </a:cubicBezTo>
                      <a:lnTo>
                        <a:pt x="891" y="229"/>
                      </a:lnTo>
                      <a:cubicBezTo>
                        <a:pt x="868" y="229"/>
                        <a:pt x="845" y="206"/>
                        <a:pt x="823" y="206"/>
                      </a:cubicBezTo>
                      <a:lnTo>
                        <a:pt x="845" y="206"/>
                      </a:lnTo>
                      <a:cubicBezTo>
                        <a:pt x="777" y="183"/>
                        <a:pt x="731" y="137"/>
                        <a:pt x="663" y="115"/>
                      </a:cubicBezTo>
                      <a:cubicBezTo>
                        <a:pt x="640" y="92"/>
                        <a:pt x="617" y="92"/>
                        <a:pt x="594" y="69"/>
                      </a:cubicBezTo>
                      <a:cubicBezTo>
                        <a:pt x="571" y="57"/>
                        <a:pt x="543" y="52"/>
                        <a:pt x="514" y="52"/>
                      </a:cubicBezTo>
                      <a:cubicBezTo>
                        <a:pt x="486" y="52"/>
                        <a:pt x="457" y="57"/>
                        <a:pt x="434" y="69"/>
                      </a:cubicBezTo>
                      <a:cubicBezTo>
                        <a:pt x="434" y="69"/>
                        <a:pt x="434" y="46"/>
                        <a:pt x="412" y="46"/>
                      </a:cubicBezTo>
                      <a:cubicBezTo>
                        <a:pt x="389" y="23"/>
                        <a:pt x="343" y="0"/>
                        <a:pt x="29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98" name="Google Shape;98;p6"/>
                <p:cNvSpPr/>
                <p:nvPr/>
              </p:nvSpPr>
              <p:spPr>
                <a:xfrm>
                  <a:off x="7885672" y="2180136"/>
                  <a:ext cx="334415" cy="26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72" h="9679" extrusionOk="0">
                      <a:moveTo>
                        <a:pt x="2169" y="0"/>
                      </a:moveTo>
                      <a:cubicBezTo>
                        <a:pt x="2078" y="0"/>
                        <a:pt x="1986" y="23"/>
                        <a:pt x="1918" y="91"/>
                      </a:cubicBezTo>
                      <a:cubicBezTo>
                        <a:pt x="1849" y="160"/>
                        <a:pt x="1826" y="228"/>
                        <a:pt x="1781" y="297"/>
                      </a:cubicBezTo>
                      <a:cubicBezTo>
                        <a:pt x="1758" y="388"/>
                        <a:pt x="1735" y="457"/>
                        <a:pt x="1735" y="525"/>
                      </a:cubicBezTo>
                      <a:cubicBezTo>
                        <a:pt x="1712" y="594"/>
                        <a:pt x="1690" y="662"/>
                        <a:pt x="1690" y="731"/>
                      </a:cubicBezTo>
                      <a:cubicBezTo>
                        <a:pt x="1667" y="822"/>
                        <a:pt x="1644" y="890"/>
                        <a:pt x="1644" y="982"/>
                      </a:cubicBezTo>
                      <a:cubicBezTo>
                        <a:pt x="1621" y="1073"/>
                        <a:pt x="1575" y="1187"/>
                        <a:pt x="1553" y="1278"/>
                      </a:cubicBezTo>
                      <a:cubicBezTo>
                        <a:pt x="1530" y="1370"/>
                        <a:pt x="1507" y="1461"/>
                        <a:pt x="1484" y="1529"/>
                      </a:cubicBezTo>
                      <a:cubicBezTo>
                        <a:pt x="1484" y="1598"/>
                        <a:pt x="1461" y="1666"/>
                        <a:pt x="1438" y="1735"/>
                      </a:cubicBezTo>
                      <a:lnTo>
                        <a:pt x="1416" y="1895"/>
                      </a:lnTo>
                      <a:cubicBezTo>
                        <a:pt x="1370" y="1986"/>
                        <a:pt x="1347" y="2077"/>
                        <a:pt x="1324" y="2191"/>
                      </a:cubicBezTo>
                      <a:lnTo>
                        <a:pt x="1324" y="2237"/>
                      </a:lnTo>
                      <a:cubicBezTo>
                        <a:pt x="1279" y="2374"/>
                        <a:pt x="1256" y="2488"/>
                        <a:pt x="1233" y="2625"/>
                      </a:cubicBezTo>
                      <a:cubicBezTo>
                        <a:pt x="1165" y="2876"/>
                        <a:pt x="1073" y="3127"/>
                        <a:pt x="982" y="3378"/>
                      </a:cubicBezTo>
                      <a:lnTo>
                        <a:pt x="959" y="3470"/>
                      </a:lnTo>
                      <a:cubicBezTo>
                        <a:pt x="913" y="3584"/>
                        <a:pt x="891" y="3675"/>
                        <a:pt x="868" y="3789"/>
                      </a:cubicBezTo>
                      <a:lnTo>
                        <a:pt x="822" y="3903"/>
                      </a:lnTo>
                      <a:cubicBezTo>
                        <a:pt x="799" y="3972"/>
                        <a:pt x="777" y="4063"/>
                        <a:pt x="754" y="4132"/>
                      </a:cubicBezTo>
                      <a:cubicBezTo>
                        <a:pt x="731" y="4200"/>
                        <a:pt x="708" y="4291"/>
                        <a:pt x="685" y="4360"/>
                      </a:cubicBezTo>
                      <a:cubicBezTo>
                        <a:pt x="571" y="4679"/>
                        <a:pt x="480" y="5022"/>
                        <a:pt x="388" y="5341"/>
                      </a:cubicBezTo>
                      <a:cubicBezTo>
                        <a:pt x="366" y="5455"/>
                        <a:pt x="343" y="5547"/>
                        <a:pt x="320" y="5661"/>
                      </a:cubicBezTo>
                      <a:cubicBezTo>
                        <a:pt x="297" y="5729"/>
                        <a:pt x="274" y="5798"/>
                        <a:pt x="274" y="5866"/>
                      </a:cubicBezTo>
                      <a:cubicBezTo>
                        <a:pt x="252" y="5958"/>
                        <a:pt x="206" y="6072"/>
                        <a:pt x="160" y="6163"/>
                      </a:cubicBezTo>
                      <a:cubicBezTo>
                        <a:pt x="92" y="6209"/>
                        <a:pt x="23" y="6277"/>
                        <a:pt x="23" y="6346"/>
                      </a:cubicBezTo>
                      <a:cubicBezTo>
                        <a:pt x="0" y="6391"/>
                        <a:pt x="0" y="6460"/>
                        <a:pt x="46" y="6505"/>
                      </a:cubicBezTo>
                      <a:cubicBezTo>
                        <a:pt x="69" y="6551"/>
                        <a:pt x="115" y="6574"/>
                        <a:pt x="160" y="6597"/>
                      </a:cubicBezTo>
                      <a:cubicBezTo>
                        <a:pt x="183" y="6620"/>
                        <a:pt x="206" y="6620"/>
                        <a:pt x="229" y="6620"/>
                      </a:cubicBezTo>
                      <a:cubicBezTo>
                        <a:pt x="252" y="6665"/>
                        <a:pt x="297" y="6688"/>
                        <a:pt x="343" y="6688"/>
                      </a:cubicBezTo>
                      <a:cubicBezTo>
                        <a:pt x="366" y="6711"/>
                        <a:pt x="388" y="6711"/>
                        <a:pt x="388" y="6711"/>
                      </a:cubicBezTo>
                      <a:cubicBezTo>
                        <a:pt x="457" y="6734"/>
                        <a:pt x="503" y="6756"/>
                        <a:pt x="548" y="6756"/>
                      </a:cubicBezTo>
                      <a:cubicBezTo>
                        <a:pt x="685" y="6825"/>
                        <a:pt x="799" y="6871"/>
                        <a:pt x="936" y="6916"/>
                      </a:cubicBezTo>
                      <a:cubicBezTo>
                        <a:pt x="1073" y="6985"/>
                        <a:pt x="1210" y="7053"/>
                        <a:pt x="1370" y="7099"/>
                      </a:cubicBezTo>
                      <a:cubicBezTo>
                        <a:pt x="1461" y="7122"/>
                        <a:pt x="1530" y="7144"/>
                        <a:pt x="1621" y="7190"/>
                      </a:cubicBezTo>
                      <a:lnTo>
                        <a:pt x="1781" y="7236"/>
                      </a:lnTo>
                      <a:cubicBezTo>
                        <a:pt x="1918" y="7281"/>
                        <a:pt x="2078" y="7327"/>
                        <a:pt x="2237" y="7373"/>
                      </a:cubicBezTo>
                      <a:cubicBezTo>
                        <a:pt x="2329" y="7396"/>
                        <a:pt x="2443" y="7441"/>
                        <a:pt x="2557" y="7487"/>
                      </a:cubicBezTo>
                      <a:cubicBezTo>
                        <a:pt x="2808" y="7555"/>
                        <a:pt x="3082" y="7624"/>
                        <a:pt x="3401" y="7715"/>
                      </a:cubicBezTo>
                      <a:lnTo>
                        <a:pt x="3675" y="7784"/>
                      </a:lnTo>
                      <a:cubicBezTo>
                        <a:pt x="3835" y="7829"/>
                        <a:pt x="4018" y="7852"/>
                        <a:pt x="4177" y="7921"/>
                      </a:cubicBezTo>
                      <a:cubicBezTo>
                        <a:pt x="4451" y="7989"/>
                        <a:pt x="4725" y="8080"/>
                        <a:pt x="4999" y="8149"/>
                      </a:cubicBezTo>
                      <a:cubicBezTo>
                        <a:pt x="5159" y="8194"/>
                        <a:pt x="5319" y="8263"/>
                        <a:pt x="5501" y="8309"/>
                      </a:cubicBezTo>
                      <a:cubicBezTo>
                        <a:pt x="5638" y="8354"/>
                        <a:pt x="5775" y="8377"/>
                        <a:pt x="5912" y="8423"/>
                      </a:cubicBezTo>
                      <a:cubicBezTo>
                        <a:pt x="6232" y="8514"/>
                        <a:pt x="6528" y="8628"/>
                        <a:pt x="6825" y="8719"/>
                      </a:cubicBezTo>
                      <a:lnTo>
                        <a:pt x="7213" y="8834"/>
                      </a:lnTo>
                      <a:cubicBezTo>
                        <a:pt x="7396" y="8879"/>
                        <a:pt x="7556" y="8948"/>
                        <a:pt x="7715" y="8993"/>
                      </a:cubicBezTo>
                      <a:cubicBezTo>
                        <a:pt x="7921" y="9062"/>
                        <a:pt x="8103" y="9107"/>
                        <a:pt x="8309" y="9153"/>
                      </a:cubicBezTo>
                      <a:cubicBezTo>
                        <a:pt x="8400" y="9176"/>
                        <a:pt x="8491" y="9199"/>
                        <a:pt x="8583" y="9222"/>
                      </a:cubicBezTo>
                      <a:cubicBezTo>
                        <a:pt x="8697" y="9244"/>
                        <a:pt x="8788" y="9290"/>
                        <a:pt x="8902" y="9313"/>
                      </a:cubicBezTo>
                      <a:cubicBezTo>
                        <a:pt x="9062" y="9359"/>
                        <a:pt x="9222" y="9404"/>
                        <a:pt x="9382" y="9450"/>
                      </a:cubicBezTo>
                      <a:lnTo>
                        <a:pt x="9519" y="9473"/>
                      </a:lnTo>
                      <a:cubicBezTo>
                        <a:pt x="9633" y="9495"/>
                        <a:pt x="9747" y="9541"/>
                        <a:pt x="9861" y="9564"/>
                      </a:cubicBezTo>
                      <a:cubicBezTo>
                        <a:pt x="10021" y="9610"/>
                        <a:pt x="10158" y="9655"/>
                        <a:pt x="10318" y="9678"/>
                      </a:cubicBezTo>
                      <a:lnTo>
                        <a:pt x="10340" y="9678"/>
                      </a:lnTo>
                      <a:cubicBezTo>
                        <a:pt x="10432" y="9678"/>
                        <a:pt x="10523" y="9632"/>
                        <a:pt x="10591" y="9587"/>
                      </a:cubicBezTo>
                      <a:cubicBezTo>
                        <a:pt x="10660" y="9518"/>
                        <a:pt x="10683" y="9450"/>
                        <a:pt x="10728" y="9359"/>
                      </a:cubicBezTo>
                      <a:cubicBezTo>
                        <a:pt x="10751" y="9290"/>
                        <a:pt x="10774" y="9222"/>
                        <a:pt x="10774" y="9130"/>
                      </a:cubicBezTo>
                      <a:lnTo>
                        <a:pt x="10797" y="9085"/>
                      </a:lnTo>
                      <a:cubicBezTo>
                        <a:pt x="10820" y="8971"/>
                        <a:pt x="10842" y="8856"/>
                        <a:pt x="10888" y="8742"/>
                      </a:cubicBezTo>
                      <a:cubicBezTo>
                        <a:pt x="10911" y="8582"/>
                        <a:pt x="10957" y="8446"/>
                        <a:pt x="10979" y="8309"/>
                      </a:cubicBezTo>
                      <a:cubicBezTo>
                        <a:pt x="11025" y="8149"/>
                        <a:pt x="11048" y="7966"/>
                        <a:pt x="11094" y="7806"/>
                      </a:cubicBezTo>
                      <a:cubicBezTo>
                        <a:pt x="11116" y="7669"/>
                        <a:pt x="11162" y="7533"/>
                        <a:pt x="11231" y="7373"/>
                      </a:cubicBezTo>
                      <a:cubicBezTo>
                        <a:pt x="11322" y="7076"/>
                        <a:pt x="11413" y="6802"/>
                        <a:pt x="11504" y="6505"/>
                      </a:cubicBezTo>
                      <a:cubicBezTo>
                        <a:pt x="11527" y="6437"/>
                        <a:pt x="11527" y="6346"/>
                        <a:pt x="11550" y="6277"/>
                      </a:cubicBezTo>
                      <a:lnTo>
                        <a:pt x="11550" y="6209"/>
                      </a:lnTo>
                      <a:cubicBezTo>
                        <a:pt x="11550" y="6140"/>
                        <a:pt x="11573" y="6072"/>
                        <a:pt x="11573" y="6003"/>
                      </a:cubicBezTo>
                      <a:lnTo>
                        <a:pt x="11596" y="5912"/>
                      </a:lnTo>
                      <a:cubicBezTo>
                        <a:pt x="11619" y="5821"/>
                        <a:pt x="11619" y="5752"/>
                        <a:pt x="11641" y="5661"/>
                      </a:cubicBezTo>
                      <a:lnTo>
                        <a:pt x="11664" y="5592"/>
                      </a:lnTo>
                      <a:cubicBezTo>
                        <a:pt x="11687" y="5501"/>
                        <a:pt x="11687" y="5410"/>
                        <a:pt x="11710" y="5296"/>
                      </a:cubicBezTo>
                      <a:cubicBezTo>
                        <a:pt x="11710" y="5227"/>
                        <a:pt x="11733" y="5136"/>
                        <a:pt x="11755" y="5045"/>
                      </a:cubicBezTo>
                      <a:cubicBezTo>
                        <a:pt x="11778" y="4976"/>
                        <a:pt x="11801" y="4908"/>
                        <a:pt x="11824" y="4862"/>
                      </a:cubicBezTo>
                      <a:lnTo>
                        <a:pt x="11824" y="4816"/>
                      </a:lnTo>
                      <a:lnTo>
                        <a:pt x="11847" y="4771"/>
                      </a:lnTo>
                      <a:cubicBezTo>
                        <a:pt x="11870" y="4657"/>
                        <a:pt x="11915" y="4542"/>
                        <a:pt x="11961" y="4428"/>
                      </a:cubicBezTo>
                      <a:lnTo>
                        <a:pt x="12007" y="4314"/>
                      </a:lnTo>
                      <a:cubicBezTo>
                        <a:pt x="12029" y="4269"/>
                        <a:pt x="12052" y="4200"/>
                        <a:pt x="12075" y="4154"/>
                      </a:cubicBezTo>
                      <a:cubicBezTo>
                        <a:pt x="12121" y="4040"/>
                        <a:pt x="12189" y="3926"/>
                        <a:pt x="12235" y="3789"/>
                      </a:cubicBezTo>
                      <a:cubicBezTo>
                        <a:pt x="12258" y="3766"/>
                        <a:pt x="12258" y="3744"/>
                        <a:pt x="12280" y="3721"/>
                      </a:cubicBezTo>
                      <a:cubicBezTo>
                        <a:pt x="12303" y="3652"/>
                        <a:pt x="12349" y="3584"/>
                        <a:pt x="12349" y="3515"/>
                      </a:cubicBezTo>
                      <a:cubicBezTo>
                        <a:pt x="12372" y="3424"/>
                        <a:pt x="12372" y="3333"/>
                        <a:pt x="12326" y="3241"/>
                      </a:cubicBezTo>
                      <a:cubicBezTo>
                        <a:pt x="12280" y="3173"/>
                        <a:pt x="12212" y="3104"/>
                        <a:pt x="12144" y="3059"/>
                      </a:cubicBezTo>
                      <a:cubicBezTo>
                        <a:pt x="12075" y="3013"/>
                        <a:pt x="12007" y="2990"/>
                        <a:pt x="11938" y="2967"/>
                      </a:cubicBezTo>
                      <a:cubicBezTo>
                        <a:pt x="11847" y="2945"/>
                        <a:pt x="11755" y="2922"/>
                        <a:pt x="11664" y="2899"/>
                      </a:cubicBezTo>
                      <a:lnTo>
                        <a:pt x="11596" y="2876"/>
                      </a:lnTo>
                      <a:cubicBezTo>
                        <a:pt x="11527" y="2876"/>
                        <a:pt x="11482" y="2853"/>
                        <a:pt x="11436" y="2853"/>
                      </a:cubicBezTo>
                      <a:cubicBezTo>
                        <a:pt x="11345" y="2831"/>
                        <a:pt x="11276" y="2831"/>
                        <a:pt x="11208" y="2808"/>
                      </a:cubicBezTo>
                      <a:cubicBezTo>
                        <a:pt x="11002" y="2762"/>
                        <a:pt x="10820" y="2716"/>
                        <a:pt x="10614" y="2671"/>
                      </a:cubicBezTo>
                      <a:lnTo>
                        <a:pt x="10432" y="2625"/>
                      </a:lnTo>
                      <a:cubicBezTo>
                        <a:pt x="10272" y="2579"/>
                        <a:pt x="10089" y="2534"/>
                        <a:pt x="9929" y="2488"/>
                      </a:cubicBezTo>
                      <a:lnTo>
                        <a:pt x="9678" y="2442"/>
                      </a:lnTo>
                      <a:cubicBezTo>
                        <a:pt x="9473" y="2397"/>
                        <a:pt x="9268" y="2328"/>
                        <a:pt x="9062" y="2260"/>
                      </a:cubicBezTo>
                      <a:cubicBezTo>
                        <a:pt x="8971" y="2214"/>
                        <a:pt x="8902" y="2191"/>
                        <a:pt x="8811" y="2169"/>
                      </a:cubicBezTo>
                      <a:lnTo>
                        <a:pt x="8697" y="2146"/>
                      </a:lnTo>
                      <a:cubicBezTo>
                        <a:pt x="8606" y="2100"/>
                        <a:pt x="8514" y="2077"/>
                        <a:pt x="8423" y="2054"/>
                      </a:cubicBezTo>
                      <a:cubicBezTo>
                        <a:pt x="8263" y="2009"/>
                        <a:pt x="8126" y="1963"/>
                        <a:pt x="7966" y="1940"/>
                      </a:cubicBezTo>
                      <a:lnTo>
                        <a:pt x="7784" y="1895"/>
                      </a:lnTo>
                      <a:cubicBezTo>
                        <a:pt x="7693" y="1872"/>
                        <a:pt x="7601" y="1849"/>
                        <a:pt x="7510" y="1826"/>
                      </a:cubicBezTo>
                      <a:cubicBezTo>
                        <a:pt x="7419" y="1803"/>
                        <a:pt x="7327" y="1781"/>
                        <a:pt x="7236" y="1758"/>
                      </a:cubicBezTo>
                      <a:cubicBezTo>
                        <a:pt x="7190" y="1735"/>
                        <a:pt x="7145" y="1712"/>
                        <a:pt x="7099" y="1712"/>
                      </a:cubicBezTo>
                      <a:cubicBezTo>
                        <a:pt x="6894" y="1644"/>
                        <a:pt x="6688" y="1552"/>
                        <a:pt x="6483" y="1484"/>
                      </a:cubicBezTo>
                      <a:lnTo>
                        <a:pt x="6232" y="1393"/>
                      </a:lnTo>
                      <a:cubicBezTo>
                        <a:pt x="6049" y="1324"/>
                        <a:pt x="5867" y="1256"/>
                        <a:pt x="5661" y="1187"/>
                      </a:cubicBezTo>
                      <a:lnTo>
                        <a:pt x="5410" y="1119"/>
                      </a:lnTo>
                      <a:lnTo>
                        <a:pt x="5364" y="1096"/>
                      </a:lnTo>
                      <a:cubicBezTo>
                        <a:pt x="5227" y="1050"/>
                        <a:pt x="5113" y="1005"/>
                        <a:pt x="4976" y="959"/>
                      </a:cubicBezTo>
                      <a:cubicBezTo>
                        <a:pt x="4885" y="936"/>
                        <a:pt x="4794" y="913"/>
                        <a:pt x="4725" y="890"/>
                      </a:cubicBezTo>
                      <a:lnTo>
                        <a:pt x="4588" y="845"/>
                      </a:lnTo>
                      <a:lnTo>
                        <a:pt x="4383" y="776"/>
                      </a:lnTo>
                      <a:cubicBezTo>
                        <a:pt x="4177" y="685"/>
                        <a:pt x="3949" y="616"/>
                        <a:pt x="3721" y="525"/>
                      </a:cubicBezTo>
                      <a:lnTo>
                        <a:pt x="3630" y="480"/>
                      </a:lnTo>
                      <a:cubicBezTo>
                        <a:pt x="3493" y="411"/>
                        <a:pt x="3333" y="343"/>
                        <a:pt x="3150" y="320"/>
                      </a:cubicBezTo>
                      <a:cubicBezTo>
                        <a:pt x="3013" y="274"/>
                        <a:pt x="2876" y="251"/>
                        <a:pt x="2739" y="206"/>
                      </a:cubicBezTo>
                      <a:lnTo>
                        <a:pt x="2671" y="160"/>
                      </a:lnTo>
                      <a:cubicBezTo>
                        <a:pt x="2603" y="137"/>
                        <a:pt x="2534" y="91"/>
                        <a:pt x="2443" y="69"/>
                      </a:cubicBezTo>
                      <a:cubicBezTo>
                        <a:pt x="2397" y="46"/>
                        <a:pt x="2329" y="23"/>
                        <a:pt x="226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99" name="Google Shape;99;p6"/>
                <p:cNvSpPr/>
                <p:nvPr/>
              </p:nvSpPr>
              <p:spPr>
                <a:xfrm>
                  <a:off x="8310151" y="2309691"/>
                  <a:ext cx="328874" cy="2597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67" h="9610" extrusionOk="0">
                      <a:moveTo>
                        <a:pt x="1986" y="0"/>
                      </a:moveTo>
                      <a:cubicBezTo>
                        <a:pt x="1872" y="0"/>
                        <a:pt x="1781" y="69"/>
                        <a:pt x="1735" y="183"/>
                      </a:cubicBezTo>
                      <a:cubicBezTo>
                        <a:pt x="1689" y="252"/>
                        <a:pt x="1689" y="297"/>
                        <a:pt x="1689" y="366"/>
                      </a:cubicBezTo>
                      <a:cubicBezTo>
                        <a:pt x="1670" y="464"/>
                        <a:pt x="1667" y="545"/>
                        <a:pt x="1652" y="624"/>
                      </a:cubicBezTo>
                      <a:lnTo>
                        <a:pt x="1652" y="624"/>
                      </a:lnTo>
                      <a:cubicBezTo>
                        <a:pt x="1616" y="701"/>
                        <a:pt x="1596" y="764"/>
                        <a:pt x="1575" y="845"/>
                      </a:cubicBezTo>
                      <a:lnTo>
                        <a:pt x="1552" y="959"/>
                      </a:lnTo>
                      <a:cubicBezTo>
                        <a:pt x="1507" y="1073"/>
                        <a:pt x="1461" y="1210"/>
                        <a:pt x="1438" y="1370"/>
                      </a:cubicBezTo>
                      <a:cubicBezTo>
                        <a:pt x="1415" y="1507"/>
                        <a:pt x="1393" y="1690"/>
                        <a:pt x="1347" y="1872"/>
                      </a:cubicBezTo>
                      <a:cubicBezTo>
                        <a:pt x="1301" y="2055"/>
                        <a:pt x="1233" y="2237"/>
                        <a:pt x="1164" y="2420"/>
                      </a:cubicBezTo>
                      <a:cubicBezTo>
                        <a:pt x="1142" y="2534"/>
                        <a:pt x="1096" y="2625"/>
                        <a:pt x="1050" y="2740"/>
                      </a:cubicBezTo>
                      <a:cubicBezTo>
                        <a:pt x="982" y="2831"/>
                        <a:pt x="936" y="2945"/>
                        <a:pt x="890" y="3059"/>
                      </a:cubicBezTo>
                      <a:cubicBezTo>
                        <a:pt x="822" y="3242"/>
                        <a:pt x="754" y="3470"/>
                        <a:pt x="708" y="3675"/>
                      </a:cubicBezTo>
                      <a:lnTo>
                        <a:pt x="685" y="3721"/>
                      </a:lnTo>
                      <a:cubicBezTo>
                        <a:pt x="617" y="3995"/>
                        <a:pt x="571" y="4292"/>
                        <a:pt x="502" y="4634"/>
                      </a:cubicBezTo>
                      <a:lnTo>
                        <a:pt x="502" y="4702"/>
                      </a:lnTo>
                      <a:cubicBezTo>
                        <a:pt x="480" y="4817"/>
                        <a:pt x="457" y="4908"/>
                        <a:pt x="434" y="4999"/>
                      </a:cubicBezTo>
                      <a:cubicBezTo>
                        <a:pt x="411" y="5113"/>
                        <a:pt x="365" y="5205"/>
                        <a:pt x="343" y="5319"/>
                      </a:cubicBezTo>
                      <a:cubicBezTo>
                        <a:pt x="297" y="5433"/>
                        <a:pt x="229" y="5570"/>
                        <a:pt x="160" y="5707"/>
                      </a:cubicBezTo>
                      <a:cubicBezTo>
                        <a:pt x="137" y="5775"/>
                        <a:pt x="92" y="5867"/>
                        <a:pt x="69" y="5935"/>
                      </a:cubicBezTo>
                      <a:cubicBezTo>
                        <a:pt x="69" y="5958"/>
                        <a:pt x="69" y="5981"/>
                        <a:pt x="46" y="6004"/>
                      </a:cubicBezTo>
                      <a:cubicBezTo>
                        <a:pt x="46" y="6072"/>
                        <a:pt x="46" y="6140"/>
                        <a:pt x="46" y="6186"/>
                      </a:cubicBezTo>
                      <a:cubicBezTo>
                        <a:pt x="46" y="6209"/>
                        <a:pt x="23" y="6232"/>
                        <a:pt x="23" y="6232"/>
                      </a:cubicBezTo>
                      <a:cubicBezTo>
                        <a:pt x="0" y="6300"/>
                        <a:pt x="0" y="6369"/>
                        <a:pt x="23" y="6414"/>
                      </a:cubicBezTo>
                      <a:cubicBezTo>
                        <a:pt x="23" y="6460"/>
                        <a:pt x="69" y="6506"/>
                        <a:pt x="114" y="6529"/>
                      </a:cubicBezTo>
                      <a:lnTo>
                        <a:pt x="183" y="6551"/>
                      </a:lnTo>
                      <a:cubicBezTo>
                        <a:pt x="274" y="6597"/>
                        <a:pt x="388" y="6643"/>
                        <a:pt x="480" y="6665"/>
                      </a:cubicBezTo>
                      <a:lnTo>
                        <a:pt x="525" y="6688"/>
                      </a:lnTo>
                      <a:lnTo>
                        <a:pt x="594" y="6711"/>
                      </a:lnTo>
                      <a:cubicBezTo>
                        <a:pt x="754" y="6780"/>
                        <a:pt x="936" y="6848"/>
                        <a:pt x="1119" y="6917"/>
                      </a:cubicBezTo>
                      <a:cubicBezTo>
                        <a:pt x="1256" y="6962"/>
                        <a:pt x="1370" y="6985"/>
                        <a:pt x="1507" y="7031"/>
                      </a:cubicBezTo>
                      <a:cubicBezTo>
                        <a:pt x="1598" y="7054"/>
                        <a:pt x="1667" y="7076"/>
                        <a:pt x="1758" y="7099"/>
                      </a:cubicBezTo>
                      <a:lnTo>
                        <a:pt x="1918" y="7168"/>
                      </a:lnTo>
                      <a:cubicBezTo>
                        <a:pt x="2123" y="7236"/>
                        <a:pt x="2306" y="7282"/>
                        <a:pt x="2511" y="7350"/>
                      </a:cubicBezTo>
                      <a:cubicBezTo>
                        <a:pt x="2648" y="7396"/>
                        <a:pt x="2785" y="7419"/>
                        <a:pt x="2922" y="7464"/>
                      </a:cubicBezTo>
                      <a:cubicBezTo>
                        <a:pt x="3013" y="7487"/>
                        <a:pt x="3127" y="7510"/>
                        <a:pt x="3219" y="7556"/>
                      </a:cubicBezTo>
                      <a:cubicBezTo>
                        <a:pt x="3766" y="7693"/>
                        <a:pt x="4291" y="7875"/>
                        <a:pt x="4748" y="8035"/>
                      </a:cubicBezTo>
                      <a:lnTo>
                        <a:pt x="5113" y="8195"/>
                      </a:lnTo>
                      <a:cubicBezTo>
                        <a:pt x="5341" y="8263"/>
                        <a:pt x="5547" y="8355"/>
                        <a:pt x="5775" y="8423"/>
                      </a:cubicBezTo>
                      <a:lnTo>
                        <a:pt x="5729" y="8423"/>
                      </a:lnTo>
                      <a:cubicBezTo>
                        <a:pt x="5866" y="8469"/>
                        <a:pt x="6003" y="8514"/>
                        <a:pt x="6163" y="8560"/>
                      </a:cubicBezTo>
                      <a:cubicBezTo>
                        <a:pt x="6232" y="8583"/>
                        <a:pt x="6300" y="8606"/>
                        <a:pt x="6369" y="8628"/>
                      </a:cubicBezTo>
                      <a:cubicBezTo>
                        <a:pt x="6437" y="8651"/>
                        <a:pt x="6505" y="8674"/>
                        <a:pt x="6574" y="8697"/>
                      </a:cubicBezTo>
                      <a:cubicBezTo>
                        <a:pt x="6688" y="8743"/>
                        <a:pt x="6825" y="8788"/>
                        <a:pt x="6962" y="8811"/>
                      </a:cubicBezTo>
                      <a:cubicBezTo>
                        <a:pt x="7053" y="8834"/>
                        <a:pt x="7145" y="8857"/>
                        <a:pt x="7236" y="8880"/>
                      </a:cubicBezTo>
                      <a:lnTo>
                        <a:pt x="7327" y="8902"/>
                      </a:lnTo>
                      <a:cubicBezTo>
                        <a:pt x="7624" y="8994"/>
                        <a:pt x="7898" y="9085"/>
                        <a:pt x="8195" y="9153"/>
                      </a:cubicBezTo>
                      <a:cubicBezTo>
                        <a:pt x="8468" y="9245"/>
                        <a:pt x="8765" y="9313"/>
                        <a:pt x="9039" y="9382"/>
                      </a:cubicBezTo>
                      <a:cubicBezTo>
                        <a:pt x="9267" y="9427"/>
                        <a:pt x="9496" y="9496"/>
                        <a:pt x="9724" y="9541"/>
                      </a:cubicBezTo>
                      <a:lnTo>
                        <a:pt x="9815" y="9564"/>
                      </a:lnTo>
                      <a:cubicBezTo>
                        <a:pt x="9861" y="9587"/>
                        <a:pt x="9884" y="9587"/>
                        <a:pt x="9929" y="9610"/>
                      </a:cubicBezTo>
                      <a:lnTo>
                        <a:pt x="10021" y="9610"/>
                      </a:lnTo>
                      <a:cubicBezTo>
                        <a:pt x="10112" y="9610"/>
                        <a:pt x="10180" y="9587"/>
                        <a:pt x="10226" y="9564"/>
                      </a:cubicBezTo>
                      <a:cubicBezTo>
                        <a:pt x="10294" y="9519"/>
                        <a:pt x="10340" y="9450"/>
                        <a:pt x="10386" y="9382"/>
                      </a:cubicBezTo>
                      <a:lnTo>
                        <a:pt x="10409" y="9359"/>
                      </a:lnTo>
                      <a:cubicBezTo>
                        <a:pt x="10454" y="9290"/>
                        <a:pt x="10477" y="9245"/>
                        <a:pt x="10477" y="9199"/>
                      </a:cubicBezTo>
                      <a:cubicBezTo>
                        <a:pt x="10500" y="9153"/>
                        <a:pt x="10523" y="9108"/>
                        <a:pt x="10523" y="9062"/>
                      </a:cubicBezTo>
                      <a:cubicBezTo>
                        <a:pt x="10546" y="8971"/>
                        <a:pt x="10568" y="8880"/>
                        <a:pt x="10591" y="8788"/>
                      </a:cubicBezTo>
                      <a:cubicBezTo>
                        <a:pt x="10614" y="8697"/>
                        <a:pt x="10637" y="8583"/>
                        <a:pt x="10660" y="8469"/>
                      </a:cubicBezTo>
                      <a:cubicBezTo>
                        <a:pt x="10683" y="8355"/>
                        <a:pt x="10705" y="8263"/>
                        <a:pt x="10728" y="8172"/>
                      </a:cubicBezTo>
                      <a:cubicBezTo>
                        <a:pt x="10797" y="8035"/>
                        <a:pt x="10842" y="7921"/>
                        <a:pt x="10865" y="7784"/>
                      </a:cubicBezTo>
                      <a:lnTo>
                        <a:pt x="10888" y="7693"/>
                      </a:lnTo>
                      <a:cubicBezTo>
                        <a:pt x="10888" y="7670"/>
                        <a:pt x="10888" y="7624"/>
                        <a:pt x="10911" y="7578"/>
                      </a:cubicBezTo>
                      <a:cubicBezTo>
                        <a:pt x="10934" y="7510"/>
                        <a:pt x="10956" y="7442"/>
                        <a:pt x="10979" y="7373"/>
                      </a:cubicBezTo>
                      <a:cubicBezTo>
                        <a:pt x="11025" y="7213"/>
                        <a:pt x="11071" y="7076"/>
                        <a:pt x="11116" y="6917"/>
                      </a:cubicBezTo>
                      <a:cubicBezTo>
                        <a:pt x="11139" y="6871"/>
                        <a:pt x="11139" y="6848"/>
                        <a:pt x="11162" y="6802"/>
                      </a:cubicBezTo>
                      <a:lnTo>
                        <a:pt x="11185" y="6711"/>
                      </a:lnTo>
                      <a:cubicBezTo>
                        <a:pt x="11208" y="6643"/>
                        <a:pt x="11230" y="6574"/>
                        <a:pt x="11253" y="6529"/>
                      </a:cubicBezTo>
                      <a:cubicBezTo>
                        <a:pt x="11299" y="6369"/>
                        <a:pt x="11344" y="6232"/>
                        <a:pt x="11367" y="6072"/>
                      </a:cubicBezTo>
                      <a:cubicBezTo>
                        <a:pt x="11390" y="5981"/>
                        <a:pt x="11436" y="5889"/>
                        <a:pt x="11459" y="5798"/>
                      </a:cubicBezTo>
                      <a:lnTo>
                        <a:pt x="11504" y="5638"/>
                      </a:lnTo>
                      <a:lnTo>
                        <a:pt x="11596" y="5319"/>
                      </a:lnTo>
                      <a:cubicBezTo>
                        <a:pt x="11641" y="5113"/>
                        <a:pt x="11687" y="4908"/>
                        <a:pt x="11755" y="4702"/>
                      </a:cubicBezTo>
                      <a:cubicBezTo>
                        <a:pt x="11778" y="4657"/>
                        <a:pt x="11778" y="4611"/>
                        <a:pt x="11801" y="4588"/>
                      </a:cubicBezTo>
                      <a:lnTo>
                        <a:pt x="11824" y="4497"/>
                      </a:lnTo>
                      <a:cubicBezTo>
                        <a:pt x="11869" y="4383"/>
                        <a:pt x="11915" y="4292"/>
                        <a:pt x="11938" y="4178"/>
                      </a:cubicBezTo>
                      <a:cubicBezTo>
                        <a:pt x="11984" y="4041"/>
                        <a:pt x="12029" y="3926"/>
                        <a:pt x="12075" y="3789"/>
                      </a:cubicBezTo>
                      <a:cubicBezTo>
                        <a:pt x="12098" y="3721"/>
                        <a:pt x="12121" y="3630"/>
                        <a:pt x="12143" y="3538"/>
                      </a:cubicBezTo>
                      <a:lnTo>
                        <a:pt x="12143" y="3516"/>
                      </a:lnTo>
                      <a:lnTo>
                        <a:pt x="12143" y="3470"/>
                      </a:lnTo>
                      <a:cubicBezTo>
                        <a:pt x="12143" y="3401"/>
                        <a:pt x="12166" y="3356"/>
                        <a:pt x="12143" y="3287"/>
                      </a:cubicBezTo>
                      <a:cubicBezTo>
                        <a:pt x="12121" y="3219"/>
                        <a:pt x="12052" y="3128"/>
                        <a:pt x="11961" y="3082"/>
                      </a:cubicBezTo>
                      <a:cubicBezTo>
                        <a:pt x="11892" y="3036"/>
                        <a:pt x="11801" y="3013"/>
                        <a:pt x="11710" y="2968"/>
                      </a:cubicBezTo>
                      <a:cubicBezTo>
                        <a:pt x="11618" y="2945"/>
                        <a:pt x="11550" y="2945"/>
                        <a:pt x="11481" y="2922"/>
                      </a:cubicBezTo>
                      <a:cubicBezTo>
                        <a:pt x="11322" y="2876"/>
                        <a:pt x="11162" y="2831"/>
                        <a:pt x="11025" y="2785"/>
                      </a:cubicBezTo>
                      <a:cubicBezTo>
                        <a:pt x="10888" y="2740"/>
                        <a:pt x="10774" y="2717"/>
                        <a:pt x="10660" y="2671"/>
                      </a:cubicBezTo>
                      <a:cubicBezTo>
                        <a:pt x="10477" y="2625"/>
                        <a:pt x="10317" y="2580"/>
                        <a:pt x="10135" y="2511"/>
                      </a:cubicBezTo>
                      <a:lnTo>
                        <a:pt x="10021" y="2466"/>
                      </a:lnTo>
                      <a:lnTo>
                        <a:pt x="9906" y="2420"/>
                      </a:lnTo>
                      <a:lnTo>
                        <a:pt x="9861" y="2420"/>
                      </a:lnTo>
                      <a:cubicBezTo>
                        <a:pt x="9724" y="2351"/>
                        <a:pt x="9564" y="2306"/>
                        <a:pt x="9427" y="2260"/>
                      </a:cubicBezTo>
                      <a:cubicBezTo>
                        <a:pt x="9336" y="2237"/>
                        <a:pt x="9267" y="2215"/>
                        <a:pt x="9176" y="2192"/>
                      </a:cubicBezTo>
                      <a:lnTo>
                        <a:pt x="9062" y="2146"/>
                      </a:lnTo>
                      <a:lnTo>
                        <a:pt x="8879" y="2100"/>
                      </a:lnTo>
                      <a:cubicBezTo>
                        <a:pt x="8788" y="2078"/>
                        <a:pt x="8697" y="2055"/>
                        <a:pt x="8628" y="2032"/>
                      </a:cubicBezTo>
                      <a:cubicBezTo>
                        <a:pt x="8560" y="2032"/>
                        <a:pt x="8514" y="2009"/>
                        <a:pt x="8446" y="1986"/>
                      </a:cubicBezTo>
                      <a:cubicBezTo>
                        <a:pt x="8377" y="1963"/>
                        <a:pt x="8286" y="1941"/>
                        <a:pt x="8195" y="1918"/>
                      </a:cubicBezTo>
                      <a:cubicBezTo>
                        <a:pt x="7898" y="1827"/>
                        <a:pt x="7601" y="1735"/>
                        <a:pt x="7327" y="1621"/>
                      </a:cubicBezTo>
                      <a:cubicBezTo>
                        <a:pt x="7030" y="1530"/>
                        <a:pt x="6711" y="1438"/>
                        <a:pt x="6414" y="1347"/>
                      </a:cubicBezTo>
                      <a:cubicBezTo>
                        <a:pt x="6163" y="1256"/>
                        <a:pt x="5889" y="1187"/>
                        <a:pt x="5615" y="1119"/>
                      </a:cubicBezTo>
                      <a:cubicBezTo>
                        <a:pt x="5501" y="1096"/>
                        <a:pt x="5387" y="1050"/>
                        <a:pt x="5273" y="1028"/>
                      </a:cubicBezTo>
                      <a:cubicBezTo>
                        <a:pt x="5113" y="982"/>
                        <a:pt x="4953" y="936"/>
                        <a:pt x="4794" y="891"/>
                      </a:cubicBezTo>
                      <a:cubicBezTo>
                        <a:pt x="4497" y="822"/>
                        <a:pt x="4223" y="731"/>
                        <a:pt x="3972" y="662"/>
                      </a:cubicBezTo>
                      <a:cubicBezTo>
                        <a:pt x="3881" y="640"/>
                        <a:pt x="3812" y="617"/>
                        <a:pt x="3721" y="571"/>
                      </a:cubicBezTo>
                      <a:lnTo>
                        <a:pt x="3584" y="525"/>
                      </a:lnTo>
                      <a:lnTo>
                        <a:pt x="3424" y="480"/>
                      </a:lnTo>
                      <a:lnTo>
                        <a:pt x="3264" y="434"/>
                      </a:lnTo>
                      <a:cubicBezTo>
                        <a:pt x="3150" y="389"/>
                        <a:pt x="3059" y="343"/>
                        <a:pt x="2945" y="297"/>
                      </a:cubicBezTo>
                      <a:cubicBezTo>
                        <a:pt x="2739" y="206"/>
                        <a:pt x="2511" y="115"/>
                        <a:pt x="2306" y="69"/>
                      </a:cubicBezTo>
                      <a:cubicBezTo>
                        <a:pt x="2192" y="23"/>
                        <a:pt x="2100" y="0"/>
                        <a:pt x="1986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00" name="Google Shape;100;p6"/>
                <p:cNvSpPr/>
                <p:nvPr/>
              </p:nvSpPr>
              <p:spPr>
                <a:xfrm>
                  <a:off x="8327423" y="2111020"/>
                  <a:ext cx="45681" cy="140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0" h="5196" extrusionOk="0">
                      <a:moveTo>
                        <a:pt x="183" y="1"/>
                      </a:moveTo>
                      <a:cubicBezTo>
                        <a:pt x="137" y="1"/>
                        <a:pt x="92" y="1"/>
                        <a:pt x="69" y="46"/>
                      </a:cubicBezTo>
                      <a:cubicBezTo>
                        <a:pt x="0" y="92"/>
                        <a:pt x="0" y="206"/>
                        <a:pt x="69" y="252"/>
                      </a:cubicBezTo>
                      <a:cubicBezTo>
                        <a:pt x="137" y="343"/>
                        <a:pt x="183" y="412"/>
                        <a:pt x="251" y="480"/>
                      </a:cubicBezTo>
                      <a:cubicBezTo>
                        <a:pt x="251" y="480"/>
                        <a:pt x="229" y="457"/>
                        <a:pt x="229" y="457"/>
                      </a:cubicBezTo>
                      <a:lnTo>
                        <a:pt x="229" y="457"/>
                      </a:lnTo>
                      <a:cubicBezTo>
                        <a:pt x="251" y="503"/>
                        <a:pt x="274" y="526"/>
                        <a:pt x="297" y="571"/>
                      </a:cubicBezTo>
                      <a:cubicBezTo>
                        <a:pt x="343" y="686"/>
                        <a:pt x="366" y="800"/>
                        <a:pt x="411" y="914"/>
                      </a:cubicBezTo>
                      <a:cubicBezTo>
                        <a:pt x="457" y="1051"/>
                        <a:pt x="503" y="1188"/>
                        <a:pt x="525" y="1302"/>
                      </a:cubicBezTo>
                      <a:cubicBezTo>
                        <a:pt x="548" y="1439"/>
                        <a:pt x="571" y="1576"/>
                        <a:pt x="594" y="1690"/>
                      </a:cubicBezTo>
                      <a:cubicBezTo>
                        <a:pt x="617" y="1804"/>
                        <a:pt x="639" y="1918"/>
                        <a:pt x="662" y="2055"/>
                      </a:cubicBezTo>
                      <a:cubicBezTo>
                        <a:pt x="662" y="2032"/>
                        <a:pt x="662" y="2032"/>
                        <a:pt x="662" y="2032"/>
                      </a:cubicBezTo>
                      <a:cubicBezTo>
                        <a:pt x="685" y="2169"/>
                        <a:pt x="685" y="2306"/>
                        <a:pt x="708" y="2443"/>
                      </a:cubicBezTo>
                      <a:cubicBezTo>
                        <a:pt x="731" y="2580"/>
                        <a:pt x="731" y="2717"/>
                        <a:pt x="754" y="2854"/>
                      </a:cubicBezTo>
                      <a:cubicBezTo>
                        <a:pt x="776" y="3128"/>
                        <a:pt x="799" y="3402"/>
                        <a:pt x="799" y="3676"/>
                      </a:cubicBezTo>
                      <a:cubicBezTo>
                        <a:pt x="822" y="3927"/>
                        <a:pt x="822" y="4178"/>
                        <a:pt x="799" y="4429"/>
                      </a:cubicBezTo>
                      <a:cubicBezTo>
                        <a:pt x="799" y="4520"/>
                        <a:pt x="799" y="4634"/>
                        <a:pt x="776" y="4748"/>
                      </a:cubicBezTo>
                      <a:cubicBezTo>
                        <a:pt x="776" y="4794"/>
                        <a:pt x="776" y="4840"/>
                        <a:pt x="776" y="4885"/>
                      </a:cubicBezTo>
                      <a:cubicBezTo>
                        <a:pt x="776" y="4999"/>
                        <a:pt x="822" y="5091"/>
                        <a:pt x="913" y="5159"/>
                      </a:cubicBezTo>
                      <a:cubicBezTo>
                        <a:pt x="958" y="5186"/>
                        <a:pt x="1003" y="5195"/>
                        <a:pt x="1048" y="5195"/>
                      </a:cubicBezTo>
                      <a:cubicBezTo>
                        <a:pt x="1117" y="5195"/>
                        <a:pt x="1186" y="5173"/>
                        <a:pt x="1256" y="5159"/>
                      </a:cubicBezTo>
                      <a:cubicBezTo>
                        <a:pt x="1301" y="5159"/>
                        <a:pt x="1347" y="5136"/>
                        <a:pt x="1416" y="5114"/>
                      </a:cubicBezTo>
                      <a:cubicBezTo>
                        <a:pt x="1507" y="5068"/>
                        <a:pt x="1553" y="4954"/>
                        <a:pt x="1575" y="4840"/>
                      </a:cubicBezTo>
                      <a:cubicBezTo>
                        <a:pt x="1598" y="4771"/>
                        <a:pt x="1621" y="4680"/>
                        <a:pt x="1621" y="4611"/>
                      </a:cubicBezTo>
                      <a:cubicBezTo>
                        <a:pt x="1621" y="4520"/>
                        <a:pt x="1621" y="4452"/>
                        <a:pt x="1644" y="4383"/>
                      </a:cubicBezTo>
                      <a:cubicBezTo>
                        <a:pt x="1644" y="4246"/>
                        <a:pt x="1667" y="4086"/>
                        <a:pt x="1667" y="3927"/>
                      </a:cubicBezTo>
                      <a:cubicBezTo>
                        <a:pt x="1689" y="3288"/>
                        <a:pt x="1667" y="2648"/>
                        <a:pt x="1575" y="2032"/>
                      </a:cubicBezTo>
                      <a:cubicBezTo>
                        <a:pt x="1530" y="1872"/>
                        <a:pt x="1507" y="1735"/>
                        <a:pt x="1461" y="1576"/>
                      </a:cubicBezTo>
                      <a:cubicBezTo>
                        <a:pt x="1438" y="1393"/>
                        <a:pt x="1393" y="1233"/>
                        <a:pt x="1324" y="1096"/>
                      </a:cubicBezTo>
                      <a:cubicBezTo>
                        <a:pt x="1256" y="914"/>
                        <a:pt x="1164" y="754"/>
                        <a:pt x="1073" y="617"/>
                      </a:cubicBezTo>
                      <a:cubicBezTo>
                        <a:pt x="982" y="503"/>
                        <a:pt x="868" y="389"/>
                        <a:pt x="776" y="252"/>
                      </a:cubicBezTo>
                      <a:lnTo>
                        <a:pt x="776" y="252"/>
                      </a:lnTo>
                      <a:lnTo>
                        <a:pt x="799" y="275"/>
                      </a:lnTo>
                      <a:cubicBezTo>
                        <a:pt x="776" y="252"/>
                        <a:pt x="754" y="229"/>
                        <a:pt x="754" y="206"/>
                      </a:cubicBezTo>
                      <a:cubicBezTo>
                        <a:pt x="700" y="153"/>
                        <a:pt x="631" y="131"/>
                        <a:pt x="560" y="131"/>
                      </a:cubicBezTo>
                      <a:cubicBezTo>
                        <a:pt x="510" y="131"/>
                        <a:pt x="459" y="142"/>
                        <a:pt x="411" y="161"/>
                      </a:cubicBezTo>
                      <a:cubicBezTo>
                        <a:pt x="366" y="115"/>
                        <a:pt x="320" y="92"/>
                        <a:pt x="297" y="46"/>
                      </a:cubicBezTo>
                      <a:cubicBezTo>
                        <a:pt x="251" y="1"/>
                        <a:pt x="229" y="1"/>
                        <a:pt x="183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5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01" name="Google Shape;101;p6"/>
                <p:cNvSpPr/>
                <p:nvPr/>
              </p:nvSpPr>
              <p:spPr>
                <a:xfrm>
                  <a:off x="8337911" y="2248603"/>
                  <a:ext cx="37031" cy="487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0" h="1804" extrusionOk="0">
                      <a:moveTo>
                        <a:pt x="1187" y="1"/>
                      </a:moveTo>
                      <a:cubicBezTo>
                        <a:pt x="1142" y="1"/>
                        <a:pt x="1096" y="24"/>
                        <a:pt x="1073" y="46"/>
                      </a:cubicBezTo>
                      <a:cubicBezTo>
                        <a:pt x="1055" y="40"/>
                        <a:pt x="1037" y="37"/>
                        <a:pt x="1019" y="37"/>
                      </a:cubicBezTo>
                      <a:cubicBezTo>
                        <a:pt x="971" y="37"/>
                        <a:pt x="930" y="59"/>
                        <a:pt x="913" y="92"/>
                      </a:cubicBezTo>
                      <a:cubicBezTo>
                        <a:pt x="868" y="115"/>
                        <a:pt x="868" y="161"/>
                        <a:pt x="845" y="183"/>
                      </a:cubicBezTo>
                      <a:lnTo>
                        <a:pt x="822" y="183"/>
                      </a:lnTo>
                      <a:cubicBezTo>
                        <a:pt x="799" y="161"/>
                        <a:pt x="754" y="161"/>
                        <a:pt x="731" y="161"/>
                      </a:cubicBezTo>
                      <a:cubicBezTo>
                        <a:pt x="731" y="115"/>
                        <a:pt x="731" y="69"/>
                        <a:pt x="708" y="46"/>
                      </a:cubicBezTo>
                      <a:cubicBezTo>
                        <a:pt x="685" y="24"/>
                        <a:pt x="662" y="24"/>
                        <a:pt x="640" y="24"/>
                      </a:cubicBezTo>
                      <a:cubicBezTo>
                        <a:pt x="594" y="24"/>
                        <a:pt x="571" y="24"/>
                        <a:pt x="548" y="46"/>
                      </a:cubicBezTo>
                      <a:cubicBezTo>
                        <a:pt x="540" y="42"/>
                        <a:pt x="531" y="40"/>
                        <a:pt x="523" y="40"/>
                      </a:cubicBezTo>
                      <a:cubicBezTo>
                        <a:pt x="487" y="40"/>
                        <a:pt x="453" y="78"/>
                        <a:pt x="434" y="115"/>
                      </a:cubicBezTo>
                      <a:cubicBezTo>
                        <a:pt x="388" y="229"/>
                        <a:pt x="366" y="366"/>
                        <a:pt x="320" y="480"/>
                      </a:cubicBezTo>
                      <a:cubicBezTo>
                        <a:pt x="297" y="617"/>
                        <a:pt x="274" y="731"/>
                        <a:pt x="229" y="868"/>
                      </a:cubicBezTo>
                      <a:cubicBezTo>
                        <a:pt x="183" y="982"/>
                        <a:pt x="160" y="1096"/>
                        <a:pt x="115" y="1211"/>
                      </a:cubicBezTo>
                      <a:cubicBezTo>
                        <a:pt x="92" y="1302"/>
                        <a:pt x="46" y="1370"/>
                        <a:pt x="23" y="1484"/>
                      </a:cubicBezTo>
                      <a:cubicBezTo>
                        <a:pt x="0" y="1530"/>
                        <a:pt x="23" y="1576"/>
                        <a:pt x="69" y="1599"/>
                      </a:cubicBezTo>
                      <a:cubicBezTo>
                        <a:pt x="92" y="1610"/>
                        <a:pt x="115" y="1616"/>
                        <a:pt x="137" y="1616"/>
                      </a:cubicBezTo>
                      <a:cubicBezTo>
                        <a:pt x="160" y="1616"/>
                        <a:pt x="183" y="1610"/>
                        <a:pt x="206" y="1599"/>
                      </a:cubicBezTo>
                      <a:cubicBezTo>
                        <a:pt x="229" y="1621"/>
                        <a:pt x="251" y="1644"/>
                        <a:pt x="297" y="1644"/>
                      </a:cubicBezTo>
                      <a:cubicBezTo>
                        <a:pt x="320" y="1667"/>
                        <a:pt x="343" y="1690"/>
                        <a:pt x="388" y="1713"/>
                      </a:cubicBezTo>
                      <a:cubicBezTo>
                        <a:pt x="434" y="1713"/>
                        <a:pt x="503" y="1713"/>
                        <a:pt x="548" y="1667"/>
                      </a:cubicBezTo>
                      <a:cubicBezTo>
                        <a:pt x="548" y="1690"/>
                        <a:pt x="571" y="1690"/>
                        <a:pt x="594" y="1690"/>
                      </a:cubicBezTo>
                      <a:cubicBezTo>
                        <a:pt x="594" y="1736"/>
                        <a:pt x="640" y="1758"/>
                        <a:pt x="662" y="1781"/>
                      </a:cubicBezTo>
                      <a:cubicBezTo>
                        <a:pt x="693" y="1796"/>
                        <a:pt x="728" y="1804"/>
                        <a:pt x="764" y="1804"/>
                      </a:cubicBezTo>
                      <a:cubicBezTo>
                        <a:pt x="835" y="1804"/>
                        <a:pt x="906" y="1774"/>
                        <a:pt x="936" y="1713"/>
                      </a:cubicBezTo>
                      <a:cubicBezTo>
                        <a:pt x="959" y="1644"/>
                        <a:pt x="982" y="1576"/>
                        <a:pt x="1005" y="1530"/>
                      </a:cubicBezTo>
                      <a:cubicBezTo>
                        <a:pt x="1005" y="1462"/>
                        <a:pt x="1028" y="1393"/>
                        <a:pt x="1050" y="1347"/>
                      </a:cubicBezTo>
                      <a:cubicBezTo>
                        <a:pt x="1073" y="1211"/>
                        <a:pt x="1119" y="1096"/>
                        <a:pt x="1165" y="982"/>
                      </a:cubicBezTo>
                      <a:cubicBezTo>
                        <a:pt x="1210" y="845"/>
                        <a:pt x="1256" y="708"/>
                        <a:pt x="1279" y="571"/>
                      </a:cubicBezTo>
                      <a:cubicBezTo>
                        <a:pt x="1301" y="503"/>
                        <a:pt x="1324" y="434"/>
                        <a:pt x="1347" y="389"/>
                      </a:cubicBezTo>
                      <a:cubicBezTo>
                        <a:pt x="1347" y="320"/>
                        <a:pt x="1370" y="275"/>
                        <a:pt x="1370" y="206"/>
                      </a:cubicBezTo>
                      <a:cubicBezTo>
                        <a:pt x="1370" y="183"/>
                        <a:pt x="1370" y="138"/>
                        <a:pt x="1347" y="92"/>
                      </a:cubicBezTo>
                      <a:cubicBezTo>
                        <a:pt x="1324" y="69"/>
                        <a:pt x="1301" y="46"/>
                        <a:pt x="1279" y="24"/>
                      </a:cubicBezTo>
                      <a:cubicBezTo>
                        <a:pt x="1256" y="24"/>
                        <a:pt x="1233" y="1"/>
                        <a:pt x="1187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5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02" name="Google Shape;102;p6"/>
                <p:cNvSpPr/>
                <p:nvPr/>
              </p:nvSpPr>
              <p:spPr>
                <a:xfrm>
                  <a:off x="8259551" y="2325720"/>
                  <a:ext cx="90713" cy="2338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56" h="8652" extrusionOk="0">
                      <a:moveTo>
                        <a:pt x="2877" y="1"/>
                      </a:moveTo>
                      <a:cubicBezTo>
                        <a:pt x="2808" y="1"/>
                        <a:pt x="2740" y="1"/>
                        <a:pt x="2694" y="47"/>
                      </a:cubicBezTo>
                      <a:lnTo>
                        <a:pt x="2671" y="47"/>
                      </a:lnTo>
                      <a:cubicBezTo>
                        <a:pt x="2671" y="24"/>
                        <a:pt x="2648" y="24"/>
                        <a:pt x="2626" y="24"/>
                      </a:cubicBezTo>
                      <a:cubicBezTo>
                        <a:pt x="2617" y="20"/>
                        <a:pt x="2609" y="18"/>
                        <a:pt x="2601" y="18"/>
                      </a:cubicBezTo>
                      <a:cubicBezTo>
                        <a:pt x="2564" y="18"/>
                        <a:pt x="2530" y="55"/>
                        <a:pt x="2511" y="92"/>
                      </a:cubicBezTo>
                      <a:cubicBezTo>
                        <a:pt x="2489" y="184"/>
                        <a:pt x="2466" y="275"/>
                        <a:pt x="2443" y="366"/>
                      </a:cubicBezTo>
                      <a:cubicBezTo>
                        <a:pt x="2420" y="435"/>
                        <a:pt x="2397" y="480"/>
                        <a:pt x="2374" y="549"/>
                      </a:cubicBezTo>
                      <a:cubicBezTo>
                        <a:pt x="2374" y="572"/>
                        <a:pt x="2374" y="594"/>
                        <a:pt x="2374" y="617"/>
                      </a:cubicBezTo>
                      <a:cubicBezTo>
                        <a:pt x="2329" y="731"/>
                        <a:pt x="2283" y="845"/>
                        <a:pt x="2260" y="960"/>
                      </a:cubicBezTo>
                      <a:cubicBezTo>
                        <a:pt x="2237" y="1051"/>
                        <a:pt x="2192" y="1119"/>
                        <a:pt x="2169" y="1188"/>
                      </a:cubicBezTo>
                      <a:cubicBezTo>
                        <a:pt x="2146" y="1256"/>
                        <a:pt x="2123" y="1348"/>
                        <a:pt x="2101" y="1439"/>
                      </a:cubicBezTo>
                      <a:cubicBezTo>
                        <a:pt x="2055" y="1576"/>
                        <a:pt x="2009" y="1713"/>
                        <a:pt x="1964" y="1850"/>
                      </a:cubicBezTo>
                      <a:cubicBezTo>
                        <a:pt x="1918" y="2010"/>
                        <a:pt x="1849" y="2147"/>
                        <a:pt x="1804" y="2306"/>
                      </a:cubicBezTo>
                      <a:cubicBezTo>
                        <a:pt x="1781" y="2443"/>
                        <a:pt x="1735" y="2580"/>
                        <a:pt x="1690" y="2717"/>
                      </a:cubicBezTo>
                      <a:cubicBezTo>
                        <a:pt x="1644" y="2854"/>
                        <a:pt x="1598" y="2991"/>
                        <a:pt x="1553" y="3128"/>
                      </a:cubicBezTo>
                      <a:cubicBezTo>
                        <a:pt x="1507" y="3265"/>
                        <a:pt x="1461" y="3425"/>
                        <a:pt x="1416" y="3562"/>
                      </a:cubicBezTo>
                      <a:cubicBezTo>
                        <a:pt x="1370" y="3699"/>
                        <a:pt x="1324" y="3858"/>
                        <a:pt x="1279" y="3995"/>
                      </a:cubicBezTo>
                      <a:cubicBezTo>
                        <a:pt x="1233" y="4132"/>
                        <a:pt x="1210" y="4292"/>
                        <a:pt x="1165" y="4429"/>
                      </a:cubicBezTo>
                      <a:cubicBezTo>
                        <a:pt x="1119" y="4566"/>
                        <a:pt x="1073" y="4726"/>
                        <a:pt x="1028" y="4863"/>
                      </a:cubicBezTo>
                      <a:cubicBezTo>
                        <a:pt x="982" y="5023"/>
                        <a:pt x="914" y="5182"/>
                        <a:pt x="868" y="5342"/>
                      </a:cubicBezTo>
                      <a:cubicBezTo>
                        <a:pt x="822" y="5479"/>
                        <a:pt x="777" y="5639"/>
                        <a:pt x="731" y="5799"/>
                      </a:cubicBezTo>
                      <a:cubicBezTo>
                        <a:pt x="685" y="5958"/>
                        <a:pt x="640" y="6095"/>
                        <a:pt x="594" y="6232"/>
                      </a:cubicBezTo>
                      <a:cubicBezTo>
                        <a:pt x="594" y="6301"/>
                        <a:pt x="571" y="6369"/>
                        <a:pt x="548" y="6438"/>
                      </a:cubicBezTo>
                      <a:cubicBezTo>
                        <a:pt x="526" y="6529"/>
                        <a:pt x="503" y="6597"/>
                        <a:pt x="480" y="6689"/>
                      </a:cubicBezTo>
                      <a:cubicBezTo>
                        <a:pt x="411" y="6849"/>
                        <a:pt x="366" y="6985"/>
                        <a:pt x="343" y="7145"/>
                      </a:cubicBezTo>
                      <a:cubicBezTo>
                        <a:pt x="297" y="7237"/>
                        <a:pt x="275" y="7351"/>
                        <a:pt x="229" y="7442"/>
                      </a:cubicBezTo>
                      <a:cubicBezTo>
                        <a:pt x="206" y="7533"/>
                        <a:pt x="183" y="7647"/>
                        <a:pt x="138" y="7739"/>
                      </a:cubicBezTo>
                      <a:cubicBezTo>
                        <a:pt x="115" y="7830"/>
                        <a:pt x="92" y="7921"/>
                        <a:pt x="69" y="8013"/>
                      </a:cubicBezTo>
                      <a:cubicBezTo>
                        <a:pt x="46" y="8058"/>
                        <a:pt x="46" y="8104"/>
                        <a:pt x="23" y="8127"/>
                      </a:cubicBezTo>
                      <a:cubicBezTo>
                        <a:pt x="1" y="8195"/>
                        <a:pt x="1" y="8264"/>
                        <a:pt x="1" y="8309"/>
                      </a:cubicBezTo>
                      <a:cubicBezTo>
                        <a:pt x="1" y="8401"/>
                        <a:pt x="46" y="8492"/>
                        <a:pt x="138" y="8538"/>
                      </a:cubicBezTo>
                      <a:cubicBezTo>
                        <a:pt x="183" y="8560"/>
                        <a:pt x="229" y="8583"/>
                        <a:pt x="275" y="8583"/>
                      </a:cubicBezTo>
                      <a:cubicBezTo>
                        <a:pt x="320" y="8606"/>
                        <a:pt x="389" y="8606"/>
                        <a:pt x="457" y="8629"/>
                      </a:cubicBezTo>
                      <a:cubicBezTo>
                        <a:pt x="480" y="8629"/>
                        <a:pt x="503" y="8629"/>
                        <a:pt x="548" y="8652"/>
                      </a:cubicBezTo>
                      <a:cubicBezTo>
                        <a:pt x="571" y="8652"/>
                        <a:pt x="640" y="8629"/>
                        <a:pt x="685" y="8606"/>
                      </a:cubicBezTo>
                      <a:cubicBezTo>
                        <a:pt x="731" y="8583"/>
                        <a:pt x="754" y="8560"/>
                        <a:pt x="777" y="8515"/>
                      </a:cubicBezTo>
                      <a:cubicBezTo>
                        <a:pt x="799" y="8492"/>
                        <a:pt x="799" y="8469"/>
                        <a:pt x="822" y="8423"/>
                      </a:cubicBezTo>
                      <a:lnTo>
                        <a:pt x="845" y="8423"/>
                      </a:lnTo>
                      <a:cubicBezTo>
                        <a:pt x="868" y="8423"/>
                        <a:pt x="891" y="8401"/>
                        <a:pt x="914" y="8401"/>
                      </a:cubicBezTo>
                      <a:cubicBezTo>
                        <a:pt x="959" y="8378"/>
                        <a:pt x="982" y="8355"/>
                        <a:pt x="1005" y="8309"/>
                      </a:cubicBezTo>
                      <a:cubicBezTo>
                        <a:pt x="1028" y="8287"/>
                        <a:pt x="1051" y="8241"/>
                        <a:pt x="1051" y="8195"/>
                      </a:cubicBezTo>
                      <a:cubicBezTo>
                        <a:pt x="1073" y="8172"/>
                        <a:pt x="1073" y="8127"/>
                        <a:pt x="1096" y="8104"/>
                      </a:cubicBezTo>
                      <a:cubicBezTo>
                        <a:pt x="1119" y="8035"/>
                        <a:pt x="1142" y="7944"/>
                        <a:pt x="1165" y="7876"/>
                      </a:cubicBezTo>
                      <a:cubicBezTo>
                        <a:pt x="1210" y="7739"/>
                        <a:pt x="1256" y="7602"/>
                        <a:pt x="1302" y="7465"/>
                      </a:cubicBezTo>
                      <a:cubicBezTo>
                        <a:pt x="1416" y="7145"/>
                        <a:pt x="1530" y="6849"/>
                        <a:pt x="1621" y="6529"/>
                      </a:cubicBezTo>
                      <a:cubicBezTo>
                        <a:pt x="1667" y="6369"/>
                        <a:pt x="1712" y="6232"/>
                        <a:pt x="1758" y="6072"/>
                      </a:cubicBezTo>
                      <a:cubicBezTo>
                        <a:pt x="1804" y="5913"/>
                        <a:pt x="1849" y="5753"/>
                        <a:pt x="1918" y="5593"/>
                      </a:cubicBezTo>
                      <a:cubicBezTo>
                        <a:pt x="1964" y="5433"/>
                        <a:pt x="2009" y="5274"/>
                        <a:pt x="2055" y="5114"/>
                      </a:cubicBezTo>
                      <a:cubicBezTo>
                        <a:pt x="2101" y="4954"/>
                        <a:pt x="2146" y="4794"/>
                        <a:pt x="2192" y="4634"/>
                      </a:cubicBezTo>
                      <a:cubicBezTo>
                        <a:pt x="2237" y="4475"/>
                        <a:pt x="2283" y="4315"/>
                        <a:pt x="2329" y="4155"/>
                      </a:cubicBezTo>
                      <a:cubicBezTo>
                        <a:pt x="2374" y="3995"/>
                        <a:pt x="2420" y="3836"/>
                        <a:pt x="2466" y="3676"/>
                      </a:cubicBezTo>
                      <a:cubicBezTo>
                        <a:pt x="2557" y="3356"/>
                        <a:pt x="2626" y="3037"/>
                        <a:pt x="2694" y="2740"/>
                      </a:cubicBezTo>
                      <a:cubicBezTo>
                        <a:pt x="2740" y="2580"/>
                        <a:pt x="2785" y="2420"/>
                        <a:pt x="2831" y="2261"/>
                      </a:cubicBezTo>
                      <a:cubicBezTo>
                        <a:pt x="2877" y="2101"/>
                        <a:pt x="2922" y="1941"/>
                        <a:pt x="2968" y="1781"/>
                      </a:cubicBezTo>
                      <a:cubicBezTo>
                        <a:pt x="3014" y="1622"/>
                        <a:pt x="3059" y="1485"/>
                        <a:pt x="3105" y="1325"/>
                      </a:cubicBezTo>
                      <a:cubicBezTo>
                        <a:pt x="3150" y="1165"/>
                        <a:pt x="3196" y="1005"/>
                        <a:pt x="3242" y="845"/>
                      </a:cubicBezTo>
                      <a:cubicBezTo>
                        <a:pt x="3265" y="777"/>
                        <a:pt x="3287" y="709"/>
                        <a:pt x="3310" y="617"/>
                      </a:cubicBezTo>
                      <a:cubicBezTo>
                        <a:pt x="3333" y="526"/>
                        <a:pt x="3356" y="412"/>
                        <a:pt x="3333" y="298"/>
                      </a:cubicBezTo>
                      <a:cubicBezTo>
                        <a:pt x="3310" y="252"/>
                        <a:pt x="3265" y="184"/>
                        <a:pt x="3242" y="138"/>
                      </a:cubicBezTo>
                      <a:cubicBezTo>
                        <a:pt x="3173" y="69"/>
                        <a:pt x="3082" y="24"/>
                        <a:pt x="3014" y="24"/>
                      </a:cubicBezTo>
                      <a:cubicBezTo>
                        <a:pt x="2968" y="1"/>
                        <a:pt x="2922" y="1"/>
                        <a:pt x="2877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5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03" name="Google Shape;103;p6"/>
                <p:cNvSpPr/>
                <p:nvPr/>
              </p:nvSpPr>
              <p:spPr>
                <a:xfrm>
                  <a:off x="8233034" y="2586721"/>
                  <a:ext cx="40113" cy="610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4" h="2260" extrusionOk="0">
                      <a:moveTo>
                        <a:pt x="708" y="0"/>
                      </a:moveTo>
                      <a:cubicBezTo>
                        <a:pt x="685" y="0"/>
                        <a:pt x="662" y="23"/>
                        <a:pt x="639" y="46"/>
                      </a:cubicBezTo>
                      <a:cubicBezTo>
                        <a:pt x="616" y="137"/>
                        <a:pt x="594" y="228"/>
                        <a:pt x="571" y="320"/>
                      </a:cubicBezTo>
                      <a:cubicBezTo>
                        <a:pt x="548" y="365"/>
                        <a:pt x="525" y="411"/>
                        <a:pt x="525" y="457"/>
                      </a:cubicBezTo>
                      <a:cubicBezTo>
                        <a:pt x="502" y="502"/>
                        <a:pt x="502" y="548"/>
                        <a:pt x="479" y="593"/>
                      </a:cubicBezTo>
                      <a:cubicBezTo>
                        <a:pt x="434" y="776"/>
                        <a:pt x="388" y="959"/>
                        <a:pt x="320" y="1118"/>
                      </a:cubicBezTo>
                      <a:cubicBezTo>
                        <a:pt x="251" y="1301"/>
                        <a:pt x="183" y="1484"/>
                        <a:pt x="114" y="1666"/>
                      </a:cubicBezTo>
                      <a:cubicBezTo>
                        <a:pt x="91" y="1735"/>
                        <a:pt x="69" y="1803"/>
                        <a:pt x="46" y="1895"/>
                      </a:cubicBezTo>
                      <a:cubicBezTo>
                        <a:pt x="46" y="1917"/>
                        <a:pt x="46" y="1963"/>
                        <a:pt x="23" y="1986"/>
                      </a:cubicBezTo>
                      <a:cubicBezTo>
                        <a:pt x="23" y="2009"/>
                        <a:pt x="0" y="2077"/>
                        <a:pt x="23" y="2100"/>
                      </a:cubicBezTo>
                      <a:cubicBezTo>
                        <a:pt x="23" y="2123"/>
                        <a:pt x="23" y="2146"/>
                        <a:pt x="46" y="2168"/>
                      </a:cubicBezTo>
                      <a:cubicBezTo>
                        <a:pt x="69" y="2191"/>
                        <a:pt x="69" y="2191"/>
                        <a:pt x="114" y="2214"/>
                      </a:cubicBezTo>
                      <a:cubicBezTo>
                        <a:pt x="137" y="2214"/>
                        <a:pt x="206" y="2214"/>
                        <a:pt x="228" y="2168"/>
                      </a:cubicBezTo>
                      <a:lnTo>
                        <a:pt x="251" y="2168"/>
                      </a:lnTo>
                      <a:cubicBezTo>
                        <a:pt x="251" y="2191"/>
                        <a:pt x="274" y="2214"/>
                        <a:pt x="297" y="2214"/>
                      </a:cubicBezTo>
                      <a:cubicBezTo>
                        <a:pt x="320" y="2237"/>
                        <a:pt x="342" y="2237"/>
                        <a:pt x="365" y="2260"/>
                      </a:cubicBezTo>
                      <a:cubicBezTo>
                        <a:pt x="411" y="2260"/>
                        <a:pt x="434" y="2237"/>
                        <a:pt x="457" y="2237"/>
                      </a:cubicBezTo>
                      <a:cubicBezTo>
                        <a:pt x="525" y="2214"/>
                        <a:pt x="548" y="2146"/>
                        <a:pt x="571" y="2077"/>
                      </a:cubicBezTo>
                      <a:cubicBezTo>
                        <a:pt x="594" y="2077"/>
                        <a:pt x="594" y="2054"/>
                        <a:pt x="594" y="2054"/>
                      </a:cubicBezTo>
                      <a:cubicBezTo>
                        <a:pt x="594" y="2077"/>
                        <a:pt x="616" y="2077"/>
                        <a:pt x="616" y="2077"/>
                      </a:cubicBezTo>
                      <a:cubicBezTo>
                        <a:pt x="652" y="2104"/>
                        <a:pt x="696" y="2117"/>
                        <a:pt x="737" y="2117"/>
                      </a:cubicBezTo>
                      <a:cubicBezTo>
                        <a:pt x="802" y="2117"/>
                        <a:pt x="863" y="2087"/>
                        <a:pt x="890" y="2031"/>
                      </a:cubicBezTo>
                      <a:cubicBezTo>
                        <a:pt x="913" y="1986"/>
                        <a:pt x="936" y="1940"/>
                        <a:pt x="959" y="1895"/>
                      </a:cubicBezTo>
                      <a:cubicBezTo>
                        <a:pt x="1004" y="1895"/>
                        <a:pt x="1050" y="1849"/>
                        <a:pt x="1073" y="1803"/>
                      </a:cubicBezTo>
                      <a:cubicBezTo>
                        <a:pt x="1141" y="1575"/>
                        <a:pt x="1210" y="1324"/>
                        <a:pt x="1278" y="1096"/>
                      </a:cubicBezTo>
                      <a:cubicBezTo>
                        <a:pt x="1301" y="982"/>
                        <a:pt x="1347" y="845"/>
                        <a:pt x="1392" y="730"/>
                      </a:cubicBezTo>
                      <a:cubicBezTo>
                        <a:pt x="1392" y="662"/>
                        <a:pt x="1415" y="616"/>
                        <a:pt x="1438" y="571"/>
                      </a:cubicBezTo>
                      <a:cubicBezTo>
                        <a:pt x="1438" y="502"/>
                        <a:pt x="1461" y="434"/>
                        <a:pt x="1484" y="388"/>
                      </a:cubicBezTo>
                      <a:cubicBezTo>
                        <a:pt x="1484" y="342"/>
                        <a:pt x="1484" y="320"/>
                        <a:pt x="1461" y="297"/>
                      </a:cubicBezTo>
                      <a:cubicBezTo>
                        <a:pt x="1461" y="274"/>
                        <a:pt x="1438" y="251"/>
                        <a:pt x="1415" y="251"/>
                      </a:cubicBezTo>
                      <a:cubicBezTo>
                        <a:pt x="1415" y="251"/>
                        <a:pt x="1415" y="228"/>
                        <a:pt x="1415" y="228"/>
                      </a:cubicBezTo>
                      <a:cubicBezTo>
                        <a:pt x="1370" y="205"/>
                        <a:pt x="1324" y="205"/>
                        <a:pt x="1278" y="205"/>
                      </a:cubicBezTo>
                      <a:cubicBezTo>
                        <a:pt x="1278" y="183"/>
                        <a:pt x="1278" y="183"/>
                        <a:pt x="1256" y="160"/>
                      </a:cubicBezTo>
                      <a:cubicBezTo>
                        <a:pt x="1239" y="126"/>
                        <a:pt x="1198" y="105"/>
                        <a:pt x="1159" y="105"/>
                      </a:cubicBezTo>
                      <a:cubicBezTo>
                        <a:pt x="1145" y="105"/>
                        <a:pt x="1131" y="108"/>
                        <a:pt x="1119" y="114"/>
                      </a:cubicBezTo>
                      <a:cubicBezTo>
                        <a:pt x="1050" y="114"/>
                        <a:pt x="1004" y="160"/>
                        <a:pt x="982" y="205"/>
                      </a:cubicBezTo>
                      <a:cubicBezTo>
                        <a:pt x="982" y="183"/>
                        <a:pt x="982" y="183"/>
                        <a:pt x="982" y="183"/>
                      </a:cubicBezTo>
                      <a:cubicBezTo>
                        <a:pt x="982" y="183"/>
                        <a:pt x="982" y="160"/>
                        <a:pt x="959" y="137"/>
                      </a:cubicBezTo>
                      <a:cubicBezTo>
                        <a:pt x="959" y="114"/>
                        <a:pt x="913" y="69"/>
                        <a:pt x="867" y="69"/>
                      </a:cubicBezTo>
                      <a:cubicBezTo>
                        <a:pt x="845" y="69"/>
                        <a:pt x="822" y="91"/>
                        <a:pt x="799" y="91"/>
                      </a:cubicBezTo>
                      <a:cubicBezTo>
                        <a:pt x="799" y="46"/>
                        <a:pt x="776" y="23"/>
                        <a:pt x="753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35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04" name="Google Shape;104;p6"/>
                <p:cNvSpPr/>
                <p:nvPr/>
              </p:nvSpPr>
              <p:spPr>
                <a:xfrm>
                  <a:off x="8123833" y="2598425"/>
                  <a:ext cx="133285" cy="500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31" h="1850" extrusionOk="0">
                      <a:moveTo>
                        <a:pt x="137" y="1"/>
                      </a:moveTo>
                      <a:cubicBezTo>
                        <a:pt x="91" y="1"/>
                        <a:pt x="69" y="24"/>
                        <a:pt x="46" y="46"/>
                      </a:cubicBezTo>
                      <a:cubicBezTo>
                        <a:pt x="0" y="115"/>
                        <a:pt x="23" y="160"/>
                        <a:pt x="69" y="206"/>
                      </a:cubicBezTo>
                      <a:cubicBezTo>
                        <a:pt x="91" y="206"/>
                        <a:pt x="114" y="229"/>
                        <a:pt x="114" y="229"/>
                      </a:cubicBezTo>
                      <a:cubicBezTo>
                        <a:pt x="251" y="320"/>
                        <a:pt x="365" y="434"/>
                        <a:pt x="479" y="549"/>
                      </a:cubicBezTo>
                      <a:cubicBezTo>
                        <a:pt x="639" y="685"/>
                        <a:pt x="799" y="800"/>
                        <a:pt x="959" y="914"/>
                      </a:cubicBezTo>
                      <a:cubicBezTo>
                        <a:pt x="1118" y="1005"/>
                        <a:pt x="1255" y="1096"/>
                        <a:pt x="1415" y="1188"/>
                      </a:cubicBezTo>
                      <a:cubicBezTo>
                        <a:pt x="1507" y="1210"/>
                        <a:pt x="1575" y="1256"/>
                        <a:pt x="1643" y="1279"/>
                      </a:cubicBezTo>
                      <a:cubicBezTo>
                        <a:pt x="1735" y="1325"/>
                        <a:pt x="1826" y="1370"/>
                        <a:pt x="1895" y="1393"/>
                      </a:cubicBezTo>
                      <a:cubicBezTo>
                        <a:pt x="1895" y="1393"/>
                        <a:pt x="1917" y="1416"/>
                        <a:pt x="1917" y="1416"/>
                      </a:cubicBezTo>
                      <a:lnTo>
                        <a:pt x="1940" y="1416"/>
                      </a:lnTo>
                      <a:cubicBezTo>
                        <a:pt x="2123" y="1507"/>
                        <a:pt x="2328" y="1576"/>
                        <a:pt x="2511" y="1644"/>
                      </a:cubicBezTo>
                      <a:cubicBezTo>
                        <a:pt x="2625" y="1690"/>
                        <a:pt x="2739" y="1713"/>
                        <a:pt x="2830" y="1735"/>
                      </a:cubicBezTo>
                      <a:cubicBezTo>
                        <a:pt x="2967" y="1758"/>
                        <a:pt x="3104" y="1781"/>
                        <a:pt x="3241" y="1804"/>
                      </a:cubicBezTo>
                      <a:cubicBezTo>
                        <a:pt x="3469" y="1827"/>
                        <a:pt x="3698" y="1850"/>
                        <a:pt x="3926" y="1850"/>
                      </a:cubicBezTo>
                      <a:cubicBezTo>
                        <a:pt x="4040" y="1850"/>
                        <a:pt x="4177" y="1850"/>
                        <a:pt x="4291" y="1827"/>
                      </a:cubicBezTo>
                      <a:cubicBezTo>
                        <a:pt x="4428" y="1804"/>
                        <a:pt x="4565" y="1758"/>
                        <a:pt x="4679" y="1735"/>
                      </a:cubicBezTo>
                      <a:cubicBezTo>
                        <a:pt x="4839" y="1690"/>
                        <a:pt x="4930" y="1553"/>
                        <a:pt x="4885" y="1393"/>
                      </a:cubicBezTo>
                      <a:cubicBezTo>
                        <a:pt x="4864" y="1270"/>
                        <a:pt x="4734" y="1184"/>
                        <a:pt x="4608" y="1184"/>
                      </a:cubicBezTo>
                      <a:cubicBezTo>
                        <a:pt x="4594" y="1184"/>
                        <a:pt x="4579" y="1185"/>
                        <a:pt x="4565" y="1188"/>
                      </a:cubicBezTo>
                      <a:cubicBezTo>
                        <a:pt x="4360" y="1233"/>
                        <a:pt x="4177" y="1279"/>
                        <a:pt x="3972" y="1302"/>
                      </a:cubicBezTo>
                      <a:cubicBezTo>
                        <a:pt x="3868" y="1308"/>
                        <a:pt x="3765" y="1311"/>
                        <a:pt x="3664" y="1311"/>
                      </a:cubicBezTo>
                      <a:cubicBezTo>
                        <a:pt x="3386" y="1311"/>
                        <a:pt x="3114" y="1290"/>
                        <a:pt x="2830" y="1256"/>
                      </a:cubicBezTo>
                      <a:cubicBezTo>
                        <a:pt x="2716" y="1233"/>
                        <a:pt x="2602" y="1210"/>
                        <a:pt x="2488" y="1165"/>
                      </a:cubicBezTo>
                      <a:cubicBezTo>
                        <a:pt x="2351" y="1142"/>
                        <a:pt x="2237" y="1096"/>
                        <a:pt x="2123" y="1074"/>
                      </a:cubicBezTo>
                      <a:cubicBezTo>
                        <a:pt x="1895" y="982"/>
                        <a:pt x="1666" y="914"/>
                        <a:pt x="1438" y="822"/>
                      </a:cubicBezTo>
                      <a:cubicBezTo>
                        <a:pt x="1278" y="754"/>
                        <a:pt x="1118" y="663"/>
                        <a:pt x="959" y="571"/>
                      </a:cubicBezTo>
                      <a:cubicBezTo>
                        <a:pt x="822" y="503"/>
                        <a:pt x="662" y="389"/>
                        <a:pt x="525" y="275"/>
                      </a:cubicBezTo>
                      <a:cubicBezTo>
                        <a:pt x="457" y="229"/>
                        <a:pt x="388" y="160"/>
                        <a:pt x="320" y="115"/>
                      </a:cubicBezTo>
                      <a:cubicBezTo>
                        <a:pt x="274" y="92"/>
                        <a:pt x="228" y="46"/>
                        <a:pt x="183" y="24"/>
                      </a:cubicBezTo>
                      <a:cubicBezTo>
                        <a:pt x="183" y="1"/>
                        <a:pt x="160" y="1"/>
                        <a:pt x="137" y="1"/>
                      </a:cubicBezTo>
                      <a:close/>
                    </a:path>
                  </a:pathLst>
                </a:custGeom>
                <a:solidFill>
                  <a:srgbClr val="FFFFFF">
                    <a:alpha val="535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05" name="Google Shape;105;p6"/>
                <p:cNvSpPr/>
                <p:nvPr/>
              </p:nvSpPr>
              <p:spPr>
                <a:xfrm>
                  <a:off x="8244738" y="2112885"/>
                  <a:ext cx="83955" cy="112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6" h="4172" extrusionOk="0">
                      <a:moveTo>
                        <a:pt x="2945" y="0"/>
                      </a:moveTo>
                      <a:cubicBezTo>
                        <a:pt x="2900" y="0"/>
                        <a:pt x="2877" y="0"/>
                        <a:pt x="2854" y="23"/>
                      </a:cubicBezTo>
                      <a:cubicBezTo>
                        <a:pt x="2671" y="206"/>
                        <a:pt x="2466" y="388"/>
                        <a:pt x="2283" y="571"/>
                      </a:cubicBezTo>
                      <a:cubicBezTo>
                        <a:pt x="2238" y="617"/>
                        <a:pt x="2169" y="685"/>
                        <a:pt x="2124" y="731"/>
                      </a:cubicBezTo>
                      <a:cubicBezTo>
                        <a:pt x="2101" y="731"/>
                        <a:pt x="2055" y="731"/>
                        <a:pt x="2032" y="753"/>
                      </a:cubicBezTo>
                      <a:cubicBezTo>
                        <a:pt x="1941" y="799"/>
                        <a:pt x="1872" y="845"/>
                        <a:pt x="1804" y="890"/>
                      </a:cubicBezTo>
                      <a:cubicBezTo>
                        <a:pt x="1758" y="936"/>
                        <a:pt x="1690" y="1005"/>
                        <a:pt x="1644" y="1050"/>
                      </a:cubicBezTo>
                      <a:cubicBezTo>
                        <a:pt x="1530" y="1187"/>
                        <a:pt x="1416" y="1324"/>
                        <a:pt x="1325" y="1438"/>
                      </a:cubicBezTo>
                      <a:cubicBezTo>
                        <a:pt x="1119" y="1712"/>
                        <a:pt x="891" y="1963"/>
                        <a:pt x="731" y="2237"/>
                      </a:cubicBezTo>
                      <a:cubicBezTo>
                        <a:pt x="640" y="2374"/>
                        <a:pt x="571" y="2511"/>
                        <a:pt x="480" y="2648"/>
                      </a:cubicBezTo>
                      <a:cubicBezTo>
                        <a:pt x="389" y="2785"/>
                        <a:pt x="320" y="2945"/>
                        <a:pt x="229" y="3082"/>
                      </a:cubicBezTo>
                      <a:cubicBezTo>
                        <a:pt x="183" y="3150"/>
                        <a:pt x="161" y="3219"/>
                        <a:pt x="115" y="3287"/>
                      </a:cubicBezTo>
                      <a:cubicBezTo>
                        <a:pt x="69" y="3401"/>
                        <a:pt x="1" y="3515"/>
                        <a:pt x="1" y="3629"/>
                      </a:cubicBezTo>
                      <a:cubicBezTo>
                        <a:pt x="24" y="3721"/>
                        <a:pt x="46" y="3789"/>
                        <a:pt x="92" y="3858"/>
                      </a:cubicBezTo>
                      <a:cubicBezTo>
                        <a:pt x="138" y="3881"/>
                        <a:pt x="161" y="3903"/>
                        <a:pt x="183" y="3926"/>
                      </a:cubicBezTo>
                      <a:cubicBezTo>
                        <a:pt x="229" y="3949"/>
                        <a:pt x="275" y="3972"/>
                        <a:pt x="320" y="4017"/>
                      </a:cubicBezTo>
                      <a:cubicBezTo>
                        <a:pt x="366" y="4040"/>
                        <a:pt x="412" y="4086"/>
                        <a:pt x="480" y="4109"/>
                      </a:cubicBezTo>
                      <a:cubicBezTo>
                        <a:pt x="503" y="4132"/>
                        <a:pt x="549" y="4154"/>
                        <a:pt x="571" y="4154"/>
                      </a:cubicBezTo>
                      <a:cubicBezTo>
                        <a:pt x="606" y="4166"/>
                        <a:pt x="634" y="4172"/>
                        <a:pt x="663" y="4172"/>
                      </a:cubicBezTo>
                      <a:cubicBezTo>
                        <a:pt x="691" y="4172"/>
                        <a:pt x="720" y="4166"/>
                        <a:pt x="754" y="4154"/>
                      </a:cubicBezTo>
                      <a:cubicBezTo>
                        <a:pt x="823" y="4154"/>
                        <a:pt x="891" y="4086"/>
                        <a:pt x="937" y="4017"/>
                      </a:cubicBezTo>
                      <a:cubicBezTo>
                        <a:pt x="959" y="3995"/>
                        <a:pt x="982" y="3949"/>
                        <a:pt x="982" y="3926"/>
                      </a:cubicBezTo>
                      <a:cubicBezTo>
                        <a:pt x="1028" y="3812"/>
                        <a:pt x="1074" y="3675"/>
                        <a:pt x="1119" y="3561"/>
                      </a:cubicBezTo>
                      <a:cubicBezTo>
                        <a:pt x="1188" y="3378"/>
                        <a:pt x="1279" y="3196"/>
                        <a:pt x="1347" y="3013"/>
                      </a:cubicBezTo>
                      <a:cubicBezTo>
                        <a:pt x="1416" y="2808"/>
                        <a:pt x="1507" y="2625"/>
                        <a:pt x="1576" y="2443"/>
                      </a:cubicBezTo>
                      <a:cubicBezTo>
                        <a:pt x="1599" y="2397"/>
                        <a:pt x="1621" y="2374"/>
                        <a:pt x="1621" y="2328"/>
                      </a:cubicBezTo>
                      <a:lnTo>
                        <a:pt x="1621" y="2351"/>
                      </a:lnTo>
                      <a:cubicBezTo>
                        <a:pt x="1758" y="2032"/>
                        <a:pt x="1918" y="1735"/>
                        <a:pt x="2078" y="1438"/>
                      </a:cubicBezTo>
                      <a:cubicBezTo>
                        <a:pt x="2169" y="1301"/>
                        <a:pt x="2260" y="1164"/>
                        <a:pt x="2375" y="1005"/>
                      </a:cubicBezTo>
                      <a:cubicBezTo>
                        <a:pt x="2443" y="890"/>
                        <a:pt x="2557" y="753"/>
                        <a:pt x="2649" y="639"/>
                      </a:cubicBezTo>
                      <a:cubicBezTo>
                        <a:pt x="2763" y="502"/>
                        <a:pt x="2900" y="365"/>
                        <a:pt x="3037" y="228"/>
                      </a:cubicBezTo>
                      <a:cubicBezTo>
                        <a:pt x="3082" y="183"/>
                        <a:pt x="3105" y="92"/>
                        <a:pt x="3037" y="46"/>
                      </a:cubicBezTo>
                      <a:cubicBezTo>
                        <a:pt x="3014" y="0"/>
                        <a:pt x="2991" y="0"/>
                        <a:pt x="2945" y="0"/>
                      </a:cubicBezTo>
                      <a:close/>
                    </a:path>
                  </a:pathLst>
                </a:custGeom>
                <a:solidFill>
                  <a:srgbClr val="FFFFFF">
                    <a:alpha val="5357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06" name="Google Shape;106;p6"/>
                <p:cNvSpPr/>
                <p:nvPr/>
              </p:nvSpPr>
              <p:spPr>
                <a:xfrm>
                  <a:off x="8168865" y="2314016"/>
                  <a:ext cx="61709" cy="1896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3" h="7018" extrusionOk="0">
                      <a:moveTo>
                        <a:pt x="2055" y="1256"/>
                      </a:moveTo>
                      <a:cubicBezTo>
                        <a:pt x="2052" y="1263"/>
                        <a:pt x="2050" y="1271"/>
                        <a:pt x="2048" y="1278"/>
                      </a:cubicBezTo>
                      <a:lnTo>
                        <a:pt x="2048" y="1278"/>
                      </a:lnTo>
                      <a:cubicBezTo>
                        <a:pt x="2055" y="1276"/>
                        <a:pt x="2055" y="1271"/>
                        <a:pt x="2055" y="1256"/>
                      </a:cubicBezTo>
                      <a:close/>
                      <a:moveTo>
                        <a:pt x="2192" y="0"/>
                      </a:moveTo>
                      <a:cubicBezTo>
                        <a:pt x="2146" y="0"/>
                        <a:pt x="2100" y="23"/>
                        <a:pt x="2100" y="69"/>
                      </a:cubicBezTo>
                      <a:cubicBezTo>
                        <a:pt x="2077" y="137"/>
                        <a:pt x="2055" y="206"/>
                        <a:pt x="2055" y="274"/>
                      </a:cubicBezTo>
                      <a:cubicBezTo>
                        <a:pt x="2032" y="343"/>
                        <a:pt x="2009" y="411"/>
                        <a:pt x="1986" y="480"/>
                      </a:cubicBezTo>
                      <a:cubicBezTo>
                        <a:pt x="1940" y="617"/>
                        <a:pt x="1895" y="754"/>
                        <a:pt x="1849" y="890"/>
                      </a:cubicBezTo>
                      <a:cubicBezTo>
                        <a:pt x="1758" y="1164"/>
                        <a:pt x="1667" y="1438"/>
                        <a:pt x="1575" y="1735"/>
                      </a:cubicBezTo>
                      <a:cubicBezTo>
                        <a:pt x="1484" y="2009"/>
                        <a:pt x="1347" y="2283"/>
                        <a:pt x="1256" y="2557"/>
                      </a:cubicBezTo>
                      <a:cubicBezTo>
                        <a:pt x="1210" y="2694"/>
                        <a:pt x="1142" y="2853"/>
                        <a:pt x="1096" y="2990"/>
                      </a:cubicBezTo>
                      <a:cubicBezTo>
                        <a:pt x="1050" y="3127"/>
                        <a:pt x="1005" y="3264"/>
                        <a:pt x="959" y="3401"/>
                      </a:cubicBezTo>
                      <a:cubicBezTo>
                        <a:pt x="845" y="3698"/>
                        <a:pt x="754" y="3972"/>
                        <a:pt x="685" y="4269"/>
                      </a:cubicBezTo>
                      <a:cubicBezTo>
                        <a:pt x="594" y="4542"/>
                        <a:pt x="502" y="4839"/>
                        <a:pt x="411" y="5136"/>
                      </a:cubicBezTo>
                      <a:cubicBezTo>
                        <a:pt x="343" y="5364"/>
                        <a:pt x="274" y="5615"/>
                        <a:pt x="206" y="5866"/>
                      </a:cubicBezTo>
                      <a:cubicBezTo>
                        <a:pt x="160" y="5980"/>
                        <a:pt x="137" y="6117"/>
                        <a:pt x="92" y="6254"/>
                      </a:cubicBezTo>
                      <a:cubicBezTo>
                        <a:pt x="46" y="6414"/>
                        <a:pt x="0" y="6551"/>
                        <a:pt x="0" y="6688"/>
                      </a:cubicBezTo>
                      <a:cubicBezTo>
                        <a:pt x="0" y="6825"/>
                        <a:pt x="92" y="6962"/>
                        <a:pt x="206" y="7008"/>
                      </a:cubicBezTo>
                      <a:cubicBezTo>
                        <a:pt x="232" y="7014"/>
                        <a:pt x="257" y="7017"/>
                        <a:pt x="281" y="7017"/>
                      </a:cubicBezTo>
                      <a:cubicBezTo>
                        <a:pt x="337" y="7017"/>
                        <a:pt x="386" y="7001"/>
                        <a:pt x="434" y="6985"/>
                      </a:cubicBezTo>
                      <a:cubicBezTo>
                        <a:pt x="525" y="6939"/>
                        <a:pt x="571" y="6871"/>
                        <a:pt x="594" y="6802"/>
                      </a:cubicBezTo>
                      <a:cubicBezTo>
                        <a:pt x="639" y="6688"/>
                        <a:pt x="685" y="6551"/>
                        <a:pt x="708" y="6437"/>
                      </a:cubicBezTo>
                      <a:cubicBezTo>
                        <a:pt x="754" y="6300"/>
                        <a:pt x="776" y="6163"/>
                        <a:pt x="822" y="6026"/>
                      </a:cubicBezTo>
                      <a:cubicBezTo>
                        <a:pt x="890" y="5775"/>
                        <a:pt x="959" y="5547"/>
                        <a:pt x="1027" y="5296"/>
                      </a:cubicBezTo>
                      <a:cubicBezTo>
                        <a:pt x="1119" y="4999"/>
                        <a:pt x="1187" y="4702"/>
                        <a:pt x="1278" y="4406"/>
                      </a:cubicBezTo>
                      <a:cubicBezTo>
                        <a:pt x="1347" y="4109"/>
                        <a:pt x="1415" y="3812"/>
                        <a:pt x="1507" y="3515"/>
                      </a:cubicBezTo>
                      <a:cubicBezTo>
                        <a:pt x="1598" y="3196"/>
                        <a:pt x="1689" y="2853"/>
                        <a:pt x="1758" y="2511"/>
                      </a:cubicBezTo>
                      <a:cubicBezTo>
                        <a:pt x="1781" y="2420"/>
                        <a:pt x="1803" y="2351"/>
                        <a:pt x="1826" y="2260"/>
                      </a:cubicBezTo>
                      <a:cubicBezTo>
                        <a:pt x="1849" y="2169"/>
                        <a:pt x="1872" y="2100"/>
                        <a:pt x="1895" y="2009"/>
                      </a:cubicBezTo>
                      <a:cubicBezTo>
                        <a:pt x="1940" y="1849"/>
                        <a:pt x="1986" y="1689"/>
                        <a:pt x="2009" y="1530"/>
                      </a:cubicBezTo>
                      <a:cubicBezTo>
                        <a:pt x="2009" y="1484"/>
                        <a:pt x="2009" y="1438"/>
                        <a:pt x="2032" y="1415"/>
                      </a:cubicBezTo>
                      <a:cubicBezTo>
                        <a:pt x="2032" y="1375"/>
                        <a:pt x="2032" y="1334"/>
                        <a:pt x="2048" y="1278"/>
                      </a:cubicBezTo>
                      <a:lnTo>
                        <a:pt x="2048" y="1278"/>
                      </a:lnTo>
                      <a:cubicBezTo>
                        <a:pt x="2044" y="1278"/>
                        <a:pt x="2039" y="1278"/>
                        <a:pt x="2032" y="1278"/>
                      </a:cubicBezTo>
                      <a:cubicBezTo>
                        <a:pt x="2077" y="1096"/>
                        <a:pt x="2100" y="913"/>
                        <a:pt x="2146" y="708"/>
                      </a:cubicBezTo>
                      <a:cubicBezTo>
                        <a:pt x="2169" y="617"/>
                        <a:pt x="2192" y="502"/>
                        <a:pt x="2214" y="411"/>
                      </a:cubicBezTo>
                      <a:cubicBezTo>
                        <a:pt x="2237" y="320"/>
                        <a:pt x="2237" y="229"/>
                        <a:pt x="2260" y="114"/>
                      </a:cubicBezTo>
                      <a:cubicBezTo>
                        <a:pt x="2283" y="69"/>
                        <a:pt x="2260" y="23"/>
                        <a:pt x="221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07" name="Google Shape;107;p6"/>
                <p:cNvSpPr/>
                <p:nvPr/>
              </p:nvSpPr>
              <p:spPr>
                <a:xfrm>
                  <a:off x="8167000" y="2510821"/>
                  <a:ext cx="8677" cy="86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1" h="321" extrusionOk="0">
                      <a:moveTo>
                        <a:pt x="161" y="1"/>
                      </a:moveTo>
                      <a:cubicBezTo>
                        <a:pt x="92" y="1"/>
                        <a:pt x="1" y="69"/>
                        <a:pt x="1" y="160"/>
                      </a:cubicBezTo>
                      <a:cubicBezTo>
                        <a:pt x="1" y="229"/>
                        <a:pt x="69" y="320"/>
                        <a:pt x="161" y="320"/>
                      </a:cubicBezTo>
                      <a:cubicBezTo>
                        <a:pt x="252" y="320"/>
                        <a:pt x="320" y="252"/>
                        <a:pt x="320" y="160"/>
                      </a:cubicBezTo>
                      <a:cubicBezTo>
                        <a:pt x="320" y="69"/>
                        <a:pt x="252" y="1"/>
                        <a:pt x="16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08" name="Google Shape;108;p6"/>
                <p:cNvSpPr/>
                <p:nvPr/>
              </p:nvSpPr>
              <p:spPr>
                <a:xfrm>
                  <a:off x="8217600" y="2315854"/>
                  <a:ext cx="34571" cy="100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9" h="3703" extrusionOk="0">
                      <a:moveTo>
                        <a:pt x="1187" y="1"/>
                      </a:moveTo>
                      <a:cubicBezTo>
                        <a:pt x="1142" y="1"/>
                        <a:pt x="1096" y="24"/>
                        <a:pt x="1096" y="69"/>
                      </a:cubicBezTo>
                      <a:cubicBezTo>
                        <a:pt x="1050" y="206"/>
                        <a:pt x="982" y="366"/>
                        <a:pt x="936" y="526"/>
                      </a:cubicBezTo>
                      <a:cubicBezTo>
                        <a:pt x="891" y="663"/>
                        <a:pt x="845" y="800"/>
                        <a:pt x="799" y="914"/>
                      </a:cubicBezTo>
                      <a:cubicBezTo>
                        <a:pt x="708" y="1188"/>
                        <a:pt x="617" y="1462"/>
                        <a:pt x="548" y="1735"/>
                      </a:cubicBezTo>
                      <a:cubicBezTo>
                        <a:pt x="457" y="2032"/>
                        <a:pt x="366" y="2329"/>
                        <a:pt x="297" y="2626"/>
                      </a:cubicBezTo>
                      <a:cubicBezTo>
                        <a:pt x="252" y="2763"/>
                        <a:pt x="206" y="2900"/>
                        <a:pt x="160" y="3037"/>
                      </a:cubicBezTo>
                      <a:cubicBezTo>
                        <a:pt x="115" y="3173"/>
                        <a:pt x="69" y="3310"/>
                        <a:pt x="46" y="3425"/>
                      </a:cubicBezTo>
                      <a:cubicBezTo>
                        <a:pt x="0" y="3539"/>
                        <a:pt x="69" y="3653"/>
                        <a:pt x="183" y="3698"/>
                      </a:cubicBezTo>
                      <a:cubicBezTo>
                        <a:pt x="195" y="3701"/>
                        <a:pt x="207" y="3703"/>
                        <a:pt x="220" y="3703"/>
                      </a:cubicBezTo>
                      <a:cubicBezTo>
                        <a:pt x="303" y="3703"/>
                        <a:pt x="395" y="3641"/>
                        <a:pt x="434" y="3561"/>
                      </a:cubicBezTo>
                      <a:cubicBezTo>
                        <a:pt x="480" y="3425"/>
                        <a:pt x="503" y="3288"/>
                        <a:pt x="548" y="3151"/>
                      </a:cubicBezTo>
                      <a:cubicBezTo>
                        <a:pt x="594" y="3014"/>
                        <a:pt x="617" y="2877"/>
                        <a:pt x="640" y="2740"/>
                      </a:cubicBezTo>
                      <a:cubicBezTo>
                        <a:pt x="708" y="2420"/>
                        <a:pt x="777" y="2123"/>
                        <a:pt x="845" y="1827"/>
                      </a:cubicBezTo>
                      <a:cubicBezTo>
                        <a:pt x="891" y="1553"/>
                        <a:pt x="959" y="1279"/>
                        <a:pt x="1028" y="982"/>
                      </a:cubicBezTo>
                      <a:cubicBezTo>
                        <a:pt x="1050" y="845"/>
                        <a:pt x="1096" y="708"/>
                        <a:pt x="1119" y="571"/>
                      </a:cubicBezTo>
                      <a:cubicBezTo>
                        <a:pt x="1165" y="412"/>
                        <a:pt x="1210" y="275"/>
                        <a:pt x="1256" y="115"/>
                      </a:cubicBezTo>
                      <a:cubicBezTo>
                        <a:pt x="1279" y="69"/>
                        <a:pt x="1256" y="24"/>
                        <a:pt x="1210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09" name="Google Shape;109;p6"/>
                <p:cNvSpPr/>
                <p:nvPr/>
              </p:nvSpPr>
              <p:spPr>
                <a:xfrm>
                  <a:off x="8058420" y="2233791"/>
                  <a:ext cx="59871" cy="180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5" h="6675" extrusionOk="0">
                      <a:moveTo>
                        <a:pt x="1028" y="4749"/>
                      </a:moveTo>
                      <a:lnTo>
                        <a:pt x="1028" y="4749"/>
                      </a:lnTo>
                      <a:cubicBezTo>
                        <a:pt x="1026" y="4754"/>
                        <a:pt x="1024" y="4759"/>
                        <a:pt x="1023" y="4763"/>
                      </a:cubicBezTo>
                      <a:lnTo>
                        <a:pt x="1023" y="4763"/>
                      </a:lnTo>
                      <a:cubicBezTo>
                        <a:pt x="1028" y="4757"/>
                        <a:pt x="1028" y="4749"/>
                        <a:pt x="1028" y="4749"/>
                      </a:cubicBezTo>
                      <a:close/>
                      <a:moveTo>
                        <a:pt x="2055" y="1"/>
                      </a:moveTo>
                      <a:cubicBezTo>
                        <a:pt x="1986" y="1"/>
                        <a:pt x="1918" y="47"/>
                        <a:pt x="1895" y="92"/>
                      </a:cubicBezTo>
                      <a:cubicBezTo>
                        <a:pt x="1872" y="161"/>
                        <a:pt x="1872" y="229"/>
                        <a:pt x="1849" y="298"/>
                      </a:cubicBezTo>
                      <a:cubicBezTo>
                        <a:pt x="1849" y="321"/>
                        <a:pt x="1827" y="321"/>
                        <a:pt x="1827" y="343"/>
                      </a:cubicBezTo>
                      <a:lnTo>
                        <a:pt x="1849" y="321"/>
                      </a:lnTo>
                      <a:lnTo>
                        <a:pt x="1849" y="321"/>
                      </a:lnTo>
                      <a:cubicBezTo>
                        <a:pt x="1781" y="526"/>
                        <a:pt x="1712" y="754"/>
                        <a:pt x="1621" y="982"/>
                      </a:cubicBezTo>
                      <a:lnTo>
                        <a:pt x="1507" y="1325"/>
                      </a:lnTo>
                      <a:cubicBezTo>
                        <a:pt x="1484" y="1439"/>
                        <a:pt x="1439" y="1576"/>
                        <a:pt x="1393" y="1690"/>
                      </a:cubicBezTo>
                      <a:cubicBezTo>
                        <a:pt x="1324" y="1895"/>
                        <a:pt x="1256" y="2124"/>
                        <a:pt x="1187" y="2352"/>
                      </a:cubicBezTo>
                      <a:cubicBezTo>
                        <a:pt x="1165" y="2466"/>
                        <a:pt x="1119" y="2557"/>
                        <a:pt x="1096" y="2649"/>
                      </a:cubicBezTo>
                      <a:cubicBezTo>
                        <a:pt x="1051" y="2786"/>
                        <a:pt x="1028" y="2900"/>
                        <a:pt x="982" y="3037"/>
                      </a:cubicBezTo>
                      <a:cubicBezTo>
                        <a:pt x="959" y="3105"/>
                        <a:pt x="936" y="3197"/>
                        <a:pt x="914" y="3288"/>
                      </a:cubicBezTo>
                      <a:cubicBezTo>
                        <a:pt x="868" y="3402"/>
                        <a:pt x="845" y="3516"/>
                        <a:pt x="822" y="3630"/>
                      </a:cubicBezTo>
                      <a:cubicBezTo>
                        <a:pt x="822" y="3607"/>
                        <a:pt x="822" y="3607"/>
                        <a:pt x="822" y="3585"/>
                      </a:cubicBezTo>
                      <a:cubicBezTo>
                        <a:pt x="777" y="3767"/>
                        <a:pt x="708" y="3973"/>
                        <a:pt x="662" y="4155"/>
                      </a:cubicBezTo>
                      <a:cubicBezTo>
                        <a:pt x="594" y="4338"/>
                        <a:pt x="548" y="4520"/>
                        <a:pt x="480" y="4726"/>
                      </a:cubicBezTo>
                      <a:cubicBezTo>
                        <a:pt x="485" y="4721"/>
                        <a:pt x="488" y="4717"/>
                        <a:pt x="491" y="4714"/>
                      </a:cubicBezTo>
                      <a:lnTo>
                        <a:pt x="491" y="4714"/>
                      </a:lnTo>
                      <a:cubicBezTo>
                        <a:pt x="404" y="4978"/>
                        <a:pt x="316" y="5262"/>
                        <a:pt x="229" y="5525"/>
                      </a:cubicBezTo>
                      <a:cubicBezTo>
                        <a:pt x="183" y="5684"/>
                        <a:pt x="137" y="5821"/>
                        <a:pt x="92" y="5981"/>
                      </a:cubicBezTo>
                      <a:cubicBezTo>
                        <a:pt x="69" y="6095"/>
                        <a:pt x="46" y="6187"/>
                        <a:pt x="23" y="6301"/>
                      </a:cubicBezTo>
                      <a:cubicBezTo>
                        <a:pt x="23" y="6346"/>
                        <a:pt x="1" y="6369"/>
                        <a:pt x="1" y="6415"/>
                      </a:cubicBezTo>
                      <a:cubicBezTo>
                        <a:pt x="1" y="6529"/>
                        <a:pt x="46" y="6620"/>
                        <a:pt x="137" y="6666"/>
                      </a:cubicBezTo>
                      <a:cubicBezTo>
                        <a:pt x="160" y="6672"/>
                        <a:pt x="185" y="6675"/>
                        <a:pt x="209" y="6675"/>
                      </a:cubicBezTo>
                      <a:cubicBezTo>
                        <a:pt x="283" y="6675"/>
                        <a:pt x="360" y="6649"/>
                        <a:pt x="411" y="6597"/>
                      </a:cubicBezTo>
                      <a:cubicBezTo>
                        <a:pt x="434" y="6529"/>
                        <a:pt x="480" y="6483"/>
                        <a:pt x="503" y="6415"/>
                      </a:cubicBezTo>
                      <a:cubicBezTo>
                        <a:pt x="526" y="6346"/>
                        <a:pt x="548" y="6278"/>
                        <a:pt x="571" y="6232"/>
                      </a:cubicBezTo>
                      <a:lnTo>
                        <a:pt x="548" y="6232"/>
                      </a:lnTo>
                      <a:cubicBezTo>
                        <a:pt x="548" y="6232"/>
                        <a:pt x="571" y="6209"/>
                        <a:pt x="571" y="6209"/>
                      </a:cubicBezTo>
                      <a:cubicBezTo>
                        <a:pt x="571" y="6209"/>
                        <a:pt x="571" y="6187"/>
                        <a:pt x="571" y="6187"/>
                      </a:cubicBezTo>
                      <a:cubicBezTo>
                        <a:pt x="571" y="6209"/>
                        <a:pt x="571" y="6209"/>
                        <a:pt x="548" y="6232"/>
                      </a:cubicBezTo>
                      <a:cubicBezTo>
                        <a:pt x="571" y="6187"/>
                        <a:pt x="594" y="6141"/>
                        <a:pt x="594" y="6095"/>
                      </a:cubicBezTo>
                      <a:cubicBezTo>
                        <a:pt x="662" y="5890"/>
                        <a:pt x="731" y="5684"/>
                        <a:pt x="799" y="5479"/>
                      </a:cubicBezTo>
                      <a:cubicBezTo>
                        <a:pt x="822" y="5365"/>
                        <a:pt x="868" y="5274"/>
                        <a:pt x="914" y="5159"/>
                      </a:cubicBezTo>
                      <a:cubicBezTo>
                        <a:pt x="936" y="5027"/>
                        <a:pt x="979" y="4895"/>
                        <a:pt x="1023" y="4763"/>
                      </a:cubicBezTo>
                      <a:lnTo>
                        <a:pt x="1023" y="4763"/>
                      </a:lnTo>
                      <a:cubicBezTo>
                        <a:pt x="1019" y="4768"/>
                        <a:pt x="1014" y="4771"/>
                        <a:pt x="1005" y="4771"/>
                      </a:cubicBezTo>
                      <a:cubicBezTo>
                        <a:pt x="1073" y="4589"/>
                        <a:pt x="1119" y="4383"/>
                        <a:pt x="1187" y="4201"/>
                      </a:cubicBezTo>
                      <a:cubicBezTo>
                        <a:pt x="1256" y="3973"/>
                        <a:pt x="1324" y="3744"/>
                        <a:pt x="1393" y="3516"/>
                      </a:cubicBezTo>
                      <a:cubicBezTo>
                        <a:pt x="1393" y="3470"/>
                        <a:pt x="1416" y="3425"/>
                        <a:pt x="1416" y="3379"/>
                      </a:cubicBezTo>
                      <a:cubicBezTo>
                        <a:pt x="1416" y="3379"/>
                        <a:pt x="1425" y="3369"/>
                        <a:pt x="1432" y="3356"/>
                      </a:cubicBezTo>
                      <a:lnTo>
                        <a:pt x="1432" y="3356"/>
                      </a:lnTo>
                      <a:cubicBezTo>
                        <a:pt x="1429" y="3363"/>
                        <a:pt x="1424" y="3371"/>
                        <a:pt x="1416" y="3379"/>
                      </a:cubicBezTo>
                      <a:lnTo>
                        <a:pt x="1416" y="3379"/>
                      </a:lnTo>
                      <a:cubicBezTo>
                        <a:pt x="1439" y="3356"/>
                        <a:pt x="1439" y="3356"/>
                        <a:pt x="1439" y="3334"/>
                      </a:cubicBezTo>
                      <a:lnTo>
                        <a:pt x="1439" y="3334"/>
                      </a:lnTo>
                      <a:cubicBezTo>
                        <a:pt x="1439" y="3341"/>
                        <a:pt x="1436" y="3349"/>
                        <a:pt x="1432" y="3356"/>
                      </a:cubicBezTo>
                      <a:lnTo>
                        <a:pt x="1432" y="3356"/>
                      </a:lnTo>
                      <a:cubicBezTo>
                        <a:pt x="1438" y="3343"/>
                        <a:pt x="1439" y="3334"/>
                        <a:pt x="1439" y="3333"/>
                      </a:cubicBezTo>
                      <a:lnTo>
                        <a:pt x="1439" y="3333"/>
                      </a:lnTo>
                      <a:cubicBezTo>
                        <a:pt x="1439" y="3333"/>
                        <a:pt x="1439" y="3333"/>
                        <a:pt x="1439" y="3333"/>
                      </a:cubicBezTo>
                      <a:cubicBezTo>
                        <a:pt x="1484" y="3197"/>
                        <a:pt x="1507" y="3037"/>
                        <a:pt x="1553" y="2900"/>
                      </a:cubicBezTo>
                      <a:cubicBezTo>
                        <a:pt x="1598" y="2694"/>
                        <a:pt x="1667" y="2489"/>
                        <a:pt x="1712" y="2306"/>
                      </a:cubicBezTo>
                      <a:cubicBezTo>
                        <a:pt x="1735" y="2192"/>
                        <a:pt x="1758" y="2078"/>
                        <a:pt x="1781" y="1987"/>
                      </a:cubicBezTo>
                      <a:cubicBezTo>
                        <a:pt x="1827" y="1873"/>
                        <a:pt x="1849" y="1759"/>
                        <a:pt x="1872" y="1644"/>
                      </a:cubicBezTo>
                      <a:cubicBezTo>
                        <a:pt x="1895" y="1530"/>
                        <a:pt x="1918" y="1416"/>
                        <a:pt x="1941" y="1279"/>
                      </a:cubicBezTo>
                      <a:cubicBezTo>
                        <a:pt x="1964" y="1188"/>
                        <a:pt x="1986" y="1074"/>
                        <a:pt x="2009" y="960"/>
                      </a:cubicBezTo>
                      <a:cubicBezTo>
                        <a:pt x="2055" y="754"/>
                        <a:pt x="2100" y="526"/>
                        <a:pt x="2146" y="321"/>
                      </a:cubicBezTo>
                      <a:cubicBezTo>
                        <a:pt x="2169" y="298"/>
                        <a:pt x="2169" y="252"/>
                        <a:pt x="2192" y="229"/>
                      </a:cubicBezTo>
                      <a:cubicBezTo>
                        <a:pt x="2215" y="138"/>
                        <a:pt x="2192" y="47"/>
                        <a:pt x="2100" y="24"/>
                      </a:cubicBezTo>
                      <a:cubicBezTo>
                        <a:pt x="2078" y="1"/>
                        <a:pt x="2078" y="1"/>
                        <a:pt x="2055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10" name="Google Shape;110;p6"/>
                <p:cNvSpPr/>
                <p:nvPr/>
              </p:nvSpPr>
              <p:spPr>
                <a:xfrm>
                  <a:off x="8107777" y="2249846"/>
                  <a:ext cx="58628" cy="176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9" h="6515" extrusionOk="0">
                      <a:moveTo>
                        <a:pt x="845" y="2876"/>
                      </a:moveTo>
                      <a:cubicBezTo>
                        <a:pt x="829" y="2908"/>
                        <a:pt x="825" y="2928"/>
                        <a:pt x="823" y="2946"/>
                      </a:cubicBezTo>
                      <a:lnTo>
                        <a:pt x="823" y="2946"/>
                      </a:lnTo>
                      <a:cubicBezTo>
                        <a:pt x="830" y="2923"/>
                        <a:pt x="837" y="2899"/>
                        <a:pt x="845" y="2876"/>
                      </a:cubicBezTo>
                      <a:close/>
                      <a:moveTo>
                        <a:pt x="685" y="5661"/>
                      </a:moveTo>
                      <a:cubicBezTo>
                        <a:pt x="682" y="5668"/>
                        <a:pt x="679" y="5674"/>
                        <a:pt x="677" y="5681"/>
                      </a:cubicBezTo>
                      <a:lnTo>
                        <a:pt x="677" y="5681"/>
                      </a:lnTo>
                      <a:cubicBezTo>
                        <a:pt x="681" y="5676"/>
                        <a:pt x="685" y="5671"/>
                        <a:pt x="685" y="5661"/>
                      </a:cubicBezTo>
                      <a:close/>
                      <a:moveTo>
                        <a:pt x="2055" y="0"/>
                      </a:moveTo>
                      <a:cubicBezTo>
                        <a:pt x="1986" y="23"/>
                        <a:pt x="1986" y="115"/>
                        <a:pt x="1964" y="160"/>
                      </a:cubicBezTo>
                      <a:cubicBezTo>
                        <a:pt x="1941" y="229"/>
                        <a:pt x="1918" y="274"/>
                        <a:pt x="1895" y="320"/>
                      </a:cubicBezTo>
                      <a:cubicBezTo>
                        <a:pt x="1872" y="388"/>
                        <a:pt x="1849" y="434"/>
                        <a:pt x="1804" y="503"/>
                      </a:cubicBezTo>
                      <a:cubicBezTo>
                        <a:pt x="1758" y="617"/>
                        <a:pt x="1690" y="731"/>
                        <a:pt x="1644" y="845"/>
                      </a:cubicBezTo>
                      <a:cubicBezTo>
                        <a:pt x="1530" y="1050"/>
                        <a:pt x="1416" y="1279"/>
                        <a:pt x="1324" y="1530"/>
                      </a:cubicBezTo>
                      <a:cubicBezTo>
                        <a:pt x="1142" y="2009"/>
                        <a:pt x="959" y="2466"/>
                        <a:pt x="822" y="2968"/>
                      </a:cubicBezTo>
                      <a:cubicBezTo>
                        <a:pt x="822" y="2961"/>
                        <a:pt x="822" y="2953"/>
                        <a:pt x="823" y="2946"/>
                      </a:cubicBezTo>
                      <a:lnTo>
                        <a:pt x="823" y="2946"/>
                      </a:lnTo>
                      <a:cubicBezTo>
                        <a:pt x="746" y="3196"/>
                        <a:pt x="702" y="3445"/>
                        <a:pt x="640" y="3675"/>
                      </a:cubicBezTo>
                      <a:cubicBezTo>
                        <a:pt x="571" y="3904"/>
                        <a:pt x="503" y="4109"/>
                        <a:pt x="457" y="4314"/>
                      </a:cubicBezTo>
                      <a:cubicBezTo>
                        <a:pt x="389" y="4543"/>
                        <a:pt x="366" y="4771"/>
                        <a:pt x="297" y="4999"/>
                      </a:cubicBezTo>
                      <a:cubicBezTo>
                        <a:pt x="229" y="5250"/>
                        <a:pt x="160" y="5501"/>
                        <a:pt x="92" y="5775"/>
                      </a:cubicBezTo>
                      <a:cubicBezTo>
                        <a:pt x="69" y="5867"/>
                        <a:pt x="46" y="5981"/>
                        <a:pt x="23" y="6072"/>
                      </a:cubicBezTo>
                      <a:cubicBezTo>
                        <a:pt x="23" y="6118"/>
                        <a:pt x="23" y="6140"/>
                        <a:pt x="1" y="6186"/>
                      </a:cubicBezTo>
                      <a:cubicBezTo>
                        <a:pt x="1" y="6209"/>
                        <a:pt x="1" y="6255"/>
                        <a:pt x="1" y="6277"/>
                      </a:cubicBezTo>
                      <a:cubicBezTo>
                        <a:pt x="1" y="6323"/>
                        <a:pt x="23" y="6369"/>
                        <a:pt x="46" y="6414"/>
                      </a:cubicBezTo>
                      <a:cubicBezTo>
                        <a:pt x="92" y="6460"/>
                        <a:pt x="160" y="6506"/>
                        <a:pt x="206" y="6506"/>
                      </a:cubicBezTo>
                      <a:cubicBezTo>
                        <a:pt x="224" y="6512"/>
                        <a:pt x="243" y="6515"/>
                        <a:pt x="261" y="6515"/>
                      </a:cubicBezTo>
                      <a:cubicBezTo>
                        <a:pt x="310" y="6515"/>
                        <a:pt x="355" y="6493"/>
                        <a:pt x="389" y="6460"/>
                      </a:cubicBezTo>
                      <a:cubicBezTo>
                        <a:pt x="457" y="6414"/>
                        <a:pt x="480" y="6346"/>
                        <a:pt x="503" y="6277"/>
                      </a:cubicBezTo>
                      <a:cubicBezTo>
                        <a:pt x="526" y="6209"/>
                        <a:pt x="548" y="6140"/>
                        <a:pt x="571" y="6072"/>
                      </a:cubicBezTo>
                      <a:cubicBezTo>
                        <a:pt x="594" y="5981"/>
                        <a:pt x="617" y="5889"/>
                        <a:pt x="640" y="5798"/>
                      </a:cubicBezTo>
                      <a:cubicBezTo>
                        <a:pt x="640" y="5798"/>
                        <a:pt x="640" y="5798"/>
                        <a:pt x="640" y="5821"/>
                      </a:cubicBezTo>
                      <a:cubicBezTo>
                        <a:pt x="659" y="5762"/>
                        <a:pt x="662" y="5721"/>
                        <a:pt x="677" y="5681"/>
                      </a:cubicBezTo>
                      <a:lnTo>
                        <a:pt x="677" y="5681"/>
                      </a:lnTo>
                      <a:cubicBezTo>
                        <a:pt x="674" y="5684"/>
                        <a:pt x="671" y="5686"/>
                        <a:pt x="669" y="5689"/>
                      </a:cubicBezTo>
                      <a:lnTo>
                        <a:pt x="669" y="5689"/>
                      </a:lnTo>
                      <a:cubicBezTo>
                        <a:pt x="734" y="5512"/>
                        <a:pt x="778" y="5336"/>
                        <a:pt x="822" y="5159"/>
                      </a:cubicBezTo>
                      <a:cubicBezTo>
                        <a:pt x="891" y="4999"/>
                        <a:pt x="914" y="4817"/>
                        <a:pt x="982" y="4634"/>
                      </a:cubicBezTo>
                      <a:cubicBezTo>
                        <a:pt x="982" y="4588"/>
                        <a:pt x="1005" y="4565"/>
                        <a:pt x="1005" y="4520"/>
                      </a:cubicBezTo>
                      <a:cubicBezTo>
                        <a:pt x="1073" y="4314"/>
                        <a:pt x="1119" y="4132"/>
                        <a:pt x="1187" y="3926"/>
                      </a:cubicBezTo>
                      <a:cubicBezTo>
                        <a:pt x="1256" y="3721"/>
                        <a:pt x="1302" y="3516"/>
                        <a:pt x="1370" y="3310"/>
                      </a:cubicBezTo>
                      <a:cubicBezTo>
                        <a:pt x="1370" y="3302"/>
                        <a:pt x="1370" y="3294"/>
                        <a:pt x="1370" y="3287"/>
                      </a:cubicBezTo>
                      <a:cubicBezTo>
                        <a:pt x="1370" y="3264"/>
                        <a:pt x="1370" y="3264"/>
                        <a:pt x="1393" y="3242"/>
                      </a:cubicBezTo>
                      <a:lnTo>
                        <a:pt x="1393" y="3242"/>
                      </a:lnTo>
                      <a:cubicBezTo>
                        <a:pt x="1393" y="3242"/>
                        <a:pt x="1390" y="3242"/>
                        <a:pt x="1386" y="3243"/>
                      </a:cubicBezTo>
                      <a:lnTo>
                        <a:pt x="1386" y="3243"/>
                      </a:lnTo>
                      <a:cubicBezTo>
                        <a:pt x="1393" y="3227"/>
                        <a:pt x="1393" y="3212"/>
                        <a:pt x="1393" y="3196"/>
                      </a:cubicBezTo>
                      <a:cubicBezTo>
                        <a:pt x="1393" y="3196"/>
                        <a:pt x="1393" y="3219"/>
                        <a:pt x="1393" y="3219"/>
                      </a:cubicBezTo>
                      <a:cubicBezTo>
                        <a:pt x="1461" y="2945"/>
                        <a:pt x="1553" y="2694"/>
                        <a:pt x="1621" y="2443"/>
                      </a:cubicBezTo>
                      <a:cubicBezTo>
                        <a:pt x="1690" y="2192"/>
                        <a:pt x="1781" y="1941"/>
                        <a:pt x="1827" y="1690"/>
                      </a:cubicBezTo>
                      <a:cubicBezTo>
                        <a:pt x="1895" y="1438"/>
                        <a:pt x="1964" y="1187"/>
                        <a:pt x="2009" y="913"/>
                      </a:cubicBezTo>
                      <a:cubicBezTo>
                        <a:pt x="2032" y="799"/>
                        <a:pt x="2055" y="662"/>
                        <a:pt x="2078" y="548"/>
                      </a:cubicBezTo>
                      <a:cubicBezTo>
                        <a:pt x="2078" y="503"/>
                        <a:pt x="2101" y="457"/>
                        <a:pt x="2101" y="411"/>
                      </a:cubicBezTo>
                      <a:cubicBezTo>
                        <a:pt x="2123" y="411"/>
                        <a:pt x="2146" y="366"/>
                        <a:pt x="2169" y="343"/>
                      </a:cubicBezTo>
                      <a:cubicBezTo>
                        <a:pt x="2169" y="297"/>
                        <a:pt x="2169" y="229"/>
                        <a:pt x="2169" y="183"/>
                      </a:cubicBezTo>
                      <a:cubicBezTo>
                        <a:pt x="2169" y="160"/>
                        <a:pt x="2169" y="160"/>
                        <a:pt x="2169" y="137"/>
                      </a:cubicBezTo>
                      <a:cubicBezTo>
                        <a:pt x="2169" y="115"/>
                        <a:pt x="2169" y="69"/>
                        <a:pt x="2146" y="69"/>
                      </a:cubicBezTo>
                      <a:cubicBezTo>
                        <a:pt x="2146" y="23"/>
                        <a:pt x="2101" y="0"/>
                        <a:pt x="207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11" name="Google Shape;111;p6"/>
                <p:cNvSpPr/>
                <p:nvPr/>
              </p:nvSpPr>
              <p:spPr>
                <a:xfrm>
                  <a:off x="8154674" y="2248603"/>
                  <a:ext cx="12353" cy="253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" h="937" extrusionOk="0">
                      <a:moveTo>
                        <a:pt x="366" y="1"/>
                      </a:moveTo>
                      <a:cubicBezTo>
                        <a:pt x="320" y="1"/>
                        <a:pt x="297" y="24"/>
                        <a:pt x="274" y="46"/>
                      </a:cubicBezTo>
                      <a:cubicBezTo>
                        <a:pt x="229" y="183"/>
                        <a:pt x="183" y="298"/>
                        <a:pt x="137" y="434"/>
                      </a:cubicBezTo>
                      <a:cubicBezTo>
                        <a:pt x="92" y="571"/>
                        <a:pt x="46" y="686"/>
                        <a:pt x="0" y="823"/>
                      </a:cubicBezTo>
                      <a:cubicBezTo>
                        <a:pt x="0" y="845"/>
                        <a:pt x="0" y="868"/>
                        <a:pt x="0" y="891"/>
                      </a:cubicBezTo>
                      <a:cubicBezTo>
                        <a:pt x="23" y="914"/>
                        <a:pt x="23" y="914"/>
                        <a:pt x="46" y="937"/>
                      </a:cubicBezTo>
                      <a:cubicBezTo>
                        <a:pt x="92" y="937"/>
                        <a:pt x="137" y="937"/>
                        <a:pt x="160" y="891"/>
                      </a:cubicBezTo>
                      <a:cubicBezTo>
                        <a:pt x="206" y="754"/>
                        <a:pt x="229" y="640"/>
                        <a:pt x="274" y="526"/>
                      </a:cubicBezTo>
                      <a:cubicBezTo>
                        <a:pt x="320" y="389"/>
                        <a:pt x="366" y="252"/>
                        <a:pt x="434" y="115"/>
                      </a:cubicBezTo>
                      <a:cubicBezTo>
                        <a:pt x="457" y="69"/>
                        <a:pt x="434" y="24"/>
                        <a:pt x="38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12" name="Google Shape;112;p6"/>
                <p:cNvSpPr/>
                <p:nvPr/>
              </p:nvSpPr>
              <p:spPr>
                <a:xfrm>
                  <a:off x="8321855" y="2314637"/>
                  <a:ext cx="63575" cy="1752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2" h="6483" extrusionOk="0">
                      <a:moveTo>
                        <a:pt x="2192" y="0"/>
                      </a:moveTo>
                      <a:cubicBezTo>
                        <a:pt x="2124" y="0"/>
                        <a:pt x="2078" y="46"/>
                        <a:pt x="2055" y="114"/>
                      </a:cubicBezTo>
                      <a:cubicBezTo>
                        <a:pt x="2010" y="206"/>
                        <a:pt x="1987" y="320"/>
                        <a:pt x="1941" y="434"/>
                      </a:cubicBezTo>
                      <a:cubicBezTo>
                        <a:pt x="1895" y="525"/>
                        <a:pt x="1850" y="639"/>
                        <a:pt x="1804" y="753"/>
                      </a:cubicBezTo>
                      <a:cubicBezTo>
                        <a:pt x="1713" y="959"/>
                        <a:pt x="1622" y="1164"/>
                        <a:pt x="1553" y="1392"/>
                      </a:cubicBezTo>
                      <a:cubicBezTo>
                        <a:pt x="1462" y="1621"/>
                        <a:pt x="1370" y="1849"/>
                        <a:pt x="1302" y="2077"/>
                      </a:cubicBezTo>
                      <a:cubicBezTo>
                        <a:pt x="1234" y="2283"/>
                        <a:pt x="1165" y="2488"/>
                        <a:pt x="1097" y="2716"/>
                      </a:cubicBezTo>
                      <a:cubicBezTo>
                        <a:pt x="1028" y="2922"/>
                        <a:pt x="960" y="3127"/>
                        <a:pt x="914" y="3333"/>
                      </a:cubicBezTo>
                      <a:cubicBezTo>
                        <a:pt x="845" y="3538"/>
                        <a:pt x="754" y="3766"/>
                        <a:pt x="686" y="3995"/>
                      </a:cubicBezTo>
                      <a:cubicBezTo>
                        <a:pt x="663" y="4109"/>
                        <a:pt x="617" y="4223"/>
                        <a:pt x="572" y="4360"/>
                      </a:cubicBezTo>
                      <a:cubicBezTo>
                        <a:pt x="549" y="4451"/>
                        <a:pt x="526" y="4542"/>
                        <a:pt x="480" y="4634"/>
                      </a:cubicBezTo>
                      <a:cubicBezTo>
                        <a:pt x="412" y="4839"/>
                        <a:pt x="366" y="5044"/>
                        <a:pt x="298" y="5227"/>
                      </a:cubicBezTo>
                      <a:cubicBezTo>
                        <a:pt x="252" y="5410"/>
                        <a:pt x="206" y="5592"/>
                        <a:pt x="138" y="5752"/>
                      </a:cubicBezTo>
                      <a:cubicBezTo>
                        <a:pt x="92" y="5889"/>
                        <a:pt x="69" y="6049"/>
                        <a:pt x="47" y="6186"/>
                      </a:cubicBezTo>
                      <a:cubicBezTo>
                        <a:pt x="1" y="6277"/>
                        <a:pt x="47" y="6391"/>
                        <a:pt x="138" y="6460"/>
                      </a:cubicBezTo>
                      <a:cubicBezTo>
                        <a:pt x="184" y="6482"/>
                        <a:pt x="252" y="6482"/>
                        <a:pt x="321" y="6482"/>
                      </a:cubicBezTo>
                      <a:cubicBezTo>
                        <a:pt x="366" y="6460"/>
                        <a:pt x="435" y="6437"/>
                        <a:pt x="457" y="6368"/>
                      </a:cubicBezTo>
                      <a:cubicBezTo>
                        <a:pt x="503" y="6300"/>
                        <a:pt x="526" y="6209"/>
                        <a:pt x="549" y="6117"/>
                      </a:cubicBezTo>
                      <a:cubicBezTo>
                        <a:pt x="572" y="6026"/>
                        <a:pt x="594" y="5957"/>
                        <a:pt x="640" y="5866"/>
                      </a:cubicBezTo>
                      <a:cubicBezTo>
                        <a:pt x="686" y="5684"/>
                        <a:pt x="754" y="5501"/>
                        <a:pt x="800" y="5296"/>
                      </a:cubicBezTo>
                      <a:cubicBezTo>
                        <a:pt x="845" y="5204"/>
                        <a:pt x="868" y="5113"/>
                        <a:pt x="891" y="5022"/>
                      </a:cubicBezTo>
                      <a:cubicBezTo>
                        <a:pt x="914" y="4930"/>
                        <a:pt x="960" y="4816"/>
                        <a:pt x="982" y="4725"/>
                      </a:cubicBezTo>
                      <a:cubicBezTo>
                        <a:pt x="1028" y="4611"/>
                        <a:pt x="1051" y="4519"/>
                        <a:pt x="1074" y="4428"/>
                      </a:cubicBezTo>
                      <a:cubicBezTo>
                        <a:pt x="1119" y="4314"/>
                        <a:pt x="1165" y="4200"/>
                        <a:pt x="1188" y="4063"/>
                      </a:cubicBezTo>
                      <a:cubicBezTo>
                        <a:pt x="1256" y="3835"/>
                        <a:pt x="1348" y="3629"/>
                        <a:pt x="1393" y="3401"/>
                      </a:cubicBezTo>
                      <a:cubicBezTo>
                        <a:pt x="1462" y="3196"/>
                        <a:pt x="1507" y="2990"/>
                        <a:pt x="1576" y="2762"/>
                      </a:cubicBezTo>
                      <a:cubicBezTo>
                        <a:pt x="1713" y="2328"/>
                        <a:pt x="1873" y="1895"/>
                        <a:pt x="1987" y="1438"/>
                      </a:cubicBezTo>
                      <a:cubicBezTo>
                        <a:pt x="2032" y="1233"/>
                        <a:pt x="2078" y="1027"/>
                        <a:pt x="2147" y="822"/>
                      </a:cubicBezTo>
                      <a:cubicBezTo>
                        <a:pt x="2215" y="616"/>
                        <a:pt x="2261" y="388"/>
                        <a:pt x="2329" y="183"/>
                      </a:cubicBezTo>
                      <a:cubicBezTo>
                        <a:pt x="2352" y="114"/>
                        <a:pt x="2306" y="23"/>
                        <a:pt x="2238" y="23"/>
                      </a:cubicBezTo>
                      <a:cubicBezTo>
                        <a:pt x="2215" y="0"/>
                        <a:pt x="2192" y="0"/>
                        <a:pt x="219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13" name="Google Shape;113;p6"/>
                <p:cNvSpPr/>
                <p:nvPr/>
              </p:nvSpPr>
              <p:spPr>
                <a:xfrm>
                  <a:off x="8370617" y="2331910"/>
                  <a:ext cx="61709" cy="1753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3" h="6489" extrusionOk="0">
                      <a:moveTo>
                        <a:pt x="2146" y="0"/>
                      </a:moveTo>
                      <a:cubicBezTo>
                        <a:pt x="2077" y="0"/>
                        <a:pt x="2032" y="23"/>
                        <a:pt x="2009" y="92"/>
                      </a:cubicBezTo>
                      <a:cubicBezTo>
                        <a:pt x="1986" y="183"/>
                        <a:pt x="1940" y="297"/>
                        <a:pt x="1917" y="411"/>
                      </a:cubicBezTo>
                      <a:cubicBezTo>
                        <a:pt x="1872" y="525"/>
                        <a:pt x="1803" y="662"/>
                        <a:pt x="1758" y="799"/>
                      </a:cubicBezTo>
                      <a:cubicBezTo>
                        <a:pt x="1689" y="1027"/>
                        <a:pt x="1575" y="1256"/>
                        <a:pt x="1484" y="1484"/>
                      </a:cubicBezTo>
                      <a:cubicBezTo>
                        <a:pt x="1438" y="1598"/>
                        <a:pt x="1393" y="1712"/>
                        <a:pt x="1347" y="1826"/>
                      </a:cubicBezTo>
                      <a:cubicBezTo>
                        <a:pt x="1301" y="1940"/>
                        <a:pt x="1256" y="2054"/>
                        <a:pt x="1233" y="2146"/>
                      </a:cubicBezTo>
                      <a:cubicBezTo>
                        <a:pt x="1141" y="2374"/>
                        <a:pt x="1073" y="2602"/>
                        <a:pt x="1004" y="2831"/>
                      </a:cubicBezTo>
                      <a:cubicBezTo>
                        <a:pt x="959" y="2945"/>
                        <a:pt x="913" y="3059"/>
                        <a:pt x="890" y="3150"/>
                      </a:cubicBezTo>
                      <a:cubicBezTo>
                        <a:pt x="845" y="3264"/>
                        <a:pt x="799" y="3378"/>
                        <a:pt x="776" y="3492"/>
                      </a:cubicBezTo>
                      <a:cubicBezTo>
                        <a:pt x="731" y="3584"/>
                        <a:pt x="708" y="3698"/>
                        <a:pt x="685" y="3812"/>
                      </a:cubicBezTo>
                      <a:cubicBezTo>
                        <a:pt x="639" y="3903"/>
                        <a:pt x="616" y="3995"/>
                        <a:pt x="594" y="4109"/>
                      </a:cubicBezTo>
                      <a:cubicBezTo>
                        <a:pt x="525" y="4291"/>
                        <a:pt x="457" y="4497"/>
                        <a:pt x="411" y="4679"/>
                      </a:cubicBezTo>
                      <a:cubicBezTo>
                        <a:pt x="388" y="4771"/>
                        <a:pt x="365" y="4862"/>
                        <a:pt x="320" y="4953"/>
                      </a:cubicBezTo>
                      <a:cubicBezTo>
                        <a:pt x="297" y="5045"/>
                        <a:pt x="251" y="5159"/>
                        <a:pt x="228" y="5273"/>
                      </a:cubicBezTo>
                      <a:cubicBezTo>
                        <a:pt x="160" y="5455"/>
                        <a:pt x="114" y="5638"/>
                        <a:pt x="69" y="5821"/>
                      </a:cubicBezTo>
                      <a:cubicBezTo>
                        <a:pt x="69" y="5889"/>
                        <a:pt x="46" y="5935"/>
                        <a:pt x="23" y="6003"/>
                      </a:cubicBezTo>
                      <a:cubicBezTo>
                        <a:pt x="0" y="6095"/>
                        <a:pt x="0" y="6186"/>
                        <a:pt x="0" y="6277"/>
                      </a:cubicBezTo>
                      <a:cubicBezTo>
                        <a:pt x="0" y="6368"/>
                        <a:pt x="46" y="6460"/>
                        <a:pt x="137" y="6483"/>
                      </a:cubicBezTo>
                      <a:cubicBezTo>
                        <a:pt x="153" y="6487"/>
                        <a:pt x="170" y="6489"/>
                        <a:pt x="187" y="6489"/>
                      </a:cubicBezTo>
                      <a:cubicBezTo>
                        <a:pt x="267" y="6489"/>
                        <a:pt x="351" y="6448"/>
                        <a:pt x="388" y="6391"/>
                      </a:cubicBezTo>
                      <a:cubicBezTo>
                        <a:pt x="457" y="6254"/>
                        <a:pt x="502" y="6095"/>
                        <a:pt x="548" y="5958"/>
                      </a:cubicBezTo>
                      <a:cubicBezTo>
                        <a:pt x="616" y="5752"/>
                        <a:pt x="662" y="5570"/>
                        <a:pt x="731" y="5387"/>
                      </a:cubicBezTo>
                      <a:cubicBezTo>
                        <a:pt x="753" y="5273"/>
                        <a:pt x="799" y="5182"/>
                        <a:pt x="822" y="5067"/>
                      </a:cubicBezTo>
                      <a:cubicBezTo>
                        <a:pt x="845" y="4976"/>
                        <a:pt x="890" y="4885"/>
                        <a:pt x="913" y="4794"/>
                      </a:cubicBezTo>
                      <a:cubicBezTo>
                        <a:pt x="982" y="4611"/>
                        <a:pt x="1027" y="4428"/>
                        <a:pt x="1096" y="4223"/>
                      </a:cubicBezTo>
                      <a:cubicBezTo>
                        <a:pt x="1210" y="3789"/>
                        <a:pt x="1347" y="3378"/>
                        <a:pt x="1484" y="2945"/>
                      </a:cubicBezTo>
                      <a:cubicBezTo>
                        <a:pt x="1552" y="2716"/>
                        <a:pt x="1621" y="2488"/>
                        <a:pt x="1689" y="2260"/>
                      </a:cubicBezTo>
                      <a:cubicBezTo>
                        <a:pt x="1735" y="2146"/>
                        <a:pt x="1758" y="2054"/>
                        <a:pt x="1803" y="1940"/>
                      </a:cubicBezTo>
                      <a:cubicBezTo>
                        <a:pt x="1826" y="1826"/>
                        <a:pt x="1872" y="1689"/>
                        <a:pt x="1917" y="1575"/>
                      </a:cubicBezTo>
                      <a:cubicBezTo>
                        <a:pt x="1986" y="1347"/>
                        <a:pt x="2032" y="1096"/>
                        <a:pt x="2077" y="868"/>
                      </a:cubicBezTo>
                      <a:cubicBezTo>
                        <a:pt x="2123" y="731"/>
                        <a:pt x="2146" y="616"/>
                        <a:pt x="2169" y="480"/>
                      </a:cubicBezTo>
                      <a:cubicBezTo>
                        <a:pt x="2191" y="365"/>
                        <a:pt x="2237" y="251"/>
                        <a:pt x="2260" y="160"/>
                      </a:cubicBezTo>
                      <a:cubicBezTo>
                        <a:pt x="2283" y="92"/>
                        <a:pt x="2237" y="23"/>
                        <a:pt x="216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14" name="Google Shape;114;p6"/>
                <p:cNvSpPr/>
                <p:nvPr/>
              </p:nvSpPr>
              <p:spPr>
                <a:xfrm>
                  <a:off x="8416271" y="2331288"/>
                  <a:ext cx="18516" cy="483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5" h="1790" extrusionOk="0">
                      <a:moveTo>
                        <a:pt x="594" y="0"/>
                      </a:moveTo>
                      <a:cubicBezTo>
                        <a:pt x="548" y="0"/>
                        <a:pt x="525" y="23"/>
                        <a:pt x="502" y="69"/>
                      </a:cubicBezTo>
                      <a:cubicBezTo>
                        <a:pt x="457" y="183"/>
                        <a:pt x="434" y="320"/>
                        <a:pt x="388" y="457"/>
                      </a:cubicBezTo>
                      <a:cubicBezTo>
                        <a:pt x="343" y="594"/>
                        <a:pt x="297" y="708"/>
                        <a:pt x="274" y="845"/>
                      </a:cubicBezTo>
                      <a:cubicBezTo>
                        <a:pt x="228" y="959"/>
                        <a:pt x="183" y="1096"/>
                        <a:pt x="137" y="1210"/>
                      </a:cubicBezTo>
                      <a:cubicBezTo>
                        <a:pt x="92" y="1370"/>
                        <a:pt x="46" y="1530"/>
                        <a:pt x="0" y="1689"/>
                      </a:cubicBezTo>
                      <a:cubicBezTo>
                        <a:pt x="0" y="1735"/>
                        <a:pt x="23" y="1781"/>
                        <a:pt x="69" y="1781"/>
                      </a:cubicBezTo>
                      <a:cubicBezTo>
                        <a:pt x="75" y="1787"/>
                        <a:pt x="83" y="1790"/>
                        <a:pt x="91" y="1790"/>
                      </a:cubicBezTo>
                      <a:cubicBezTo>
                        <a:pt x="114" y="1790"/>
                        <a:pt x="143" y="1769"/>
                        <a:pt x="160" y="1735"/>
                      </a:cubicBezTo>
                      <a:cubicBezTo>
                        <a:pt x="206" y="1575"/>
                        <a:pt x="251" y="1438"/>
                        <a:pt x="297" y="1279"/>
                      </a:cubicBezTo>
                      <a:cubicBezTo>
                        <a:pt x="343" y="1164"/>
                        <a:pt x="365" y="1028"/>
                        <a:pt x="411" y="913"/>
                      </a:cubicBezTo>
                      <a:cubicBezTo>
                        <a:pt x="457" y="776"/>
                        <a:pt x="502" y="639"/>
                        <a:pt x="548" y="503"/>
                      </a:cubicBezTo>
                      <a:cubicBezTo>
                        <a:pt x="594" y="366"/>
                        <a:pt x="617" y="229"/>
                        <a:pt x="662" y="115"/>
                      </a:cubicBezTo>
                      <a:cubicBezTo>
                        <a:pt x="685" y="69"/>
                        <a:pt x="662" y="23"/>
                        <a:pt x="617" y="0"/>
                      </a:cubicBezTo>
                      <a:close/>
                    </a:path>
                  </a:pathLst>
                </a:custGeom>
                <a:solidFill>
                  <a:srgbClr val="BEE8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15" name="Google Shape;115;p6"/>
                <p:cNvSpPr/>
                <p:nvPr/>
              </p:nvSpPr>
              <p:spPr>
                <a:xfrm>
                  <a:off x="8415027" y="2334369"/>
                  <a:ext cx="19164" cy="470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9" h="1742" extrusionOk="0">
                      <a:moveTo>
                        <a:pt x="617" y="1"/>
                      </a:moveTo>
                      <a:cubicBezTo>
                        <a:pt x="594" y="1"/>
                        <a:pt x="548" y="46"/>
                        <a:pt x="548" y="69"/>
                      </a:cubicBezTo>
                      <a:cubicBezTo>
                        <a:pt x="503" y="206"/>
                        <a:pt x="457" y="343"/>
                        <a:pt x="411" y="480"/>
                      </a:cubicBezTo>
                      <a:cubicBezTo>
                        <a:pt x="366" y="594"/>
                        <a:pt x="320" y="708"/>
                        <a:pt x="297" y="822"/>
                      </a:cubicBezTo>
                      <a:cubicBezTo>
                        <a:pt x="206" y="1096"/>
                        <a:pt x="115" y="1370"/>
                        <a:pt x="1" y="1621"/>
                      </a:cubicBezTo>
                      <a:cubicBezTo>
                        <a:pt x="1" y="1667"/>
                        <a:pt x="23" y="1712"/>
                        <a:pt x="69" y="1735"/>
                      </a:cubicBezTo>
                      <a:cubicBezTo>
                        <a:pt x="77" y="1739"/>
                        <a:pt x="86" y="1741"/>
                        <a:pt x="94" y="1741"/>
                      </a:cubicBezTo>
                      <a:cubicBezTo>
                        <a:pt x="131" y="1741"/>
                        <a:pt x="165" y="1704"/>
                        <a:pt x="183" y="1667"/>
                      </a:cubicBezTo>
                      <a:cubicBezTo>
                        <a:pt x="274" y="1416"/>
                        <a:pt x="366" y="1142"/>
                        <a:pt x="434" y="891"/>
                      </a:cubicBezTo>
                      <a:cubicBezTo>
                        <a:pt x="480" y="777"/>
                        <a:pt x="526" y="662"/>
                        <a:pt x="548" y="548"/>
                      </a:cubicBezTo>
                      <a:cubicBezTo>
                        <a:pt x="594" y="411"/>
                        <a:pt x="640" y="252"/>
                        <a:pt x="708" y="115"/>
                      </a:cubicBezTo>
                      <a:cubicBezTo>
                        <a:pt x="708" y="69"/>
                        <a:pt x="685" y="23"/>
                        <a:pt x="640" y="23"/>
                      </a:cubicBezTo>
                      <a:cubicBezTo>
                        <a:pt x="640" y="23"/>
                        <a:pt x="617" y="1"/>
                        <a:pt x="61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16" name="Google Shape;116;p6"/>
                <p:cNvSpPr/>
                <p:nvPr/>
              </p:nvSpPr>
              <p:spPr>
                <a:xfrm>
                  <a:off x="8419352" y="2344235"/>
                  <a:ext cx="64791" cy="1767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97" h="6538" extrusionOk="0">
                      <a:moveTo>
                        <a:pt x="2237" y="1"/>
                      </a:moveTo>
                      <a:cubicBezTo>
                        <a:pt x="2192" y="1"/>
                        <a:pt x="2146" y="46"/>
                        <a:pt x="2123" y="92"/>
                      </a:cubicBezTo>
                      <a:cubicBezTo>
                        <a:pt x="2077" y="183"/>
                        <a:pt x="2055" y="275"/>
                        <a:pt x="2032" y="343"/>
                      </a:cubicBezTo>
                      <a:cubicBezTo>
                        <a:pt x="2009" y="412"/>
                        <a:pt x="1986" y="457"/>
                        <a:pt x="1963" y="503"/>
                      </a:cubicBezTo>
                      <a:cubicBezTo>
                        <a:pt x="1941" y="571"/>
                        <a:pt x="1918" y="617"/>
                        <a:pt x="1895" y="685"/>
                      </a:cubicBezTo>
                      <a:cubicBezTo>
                        <a:pt x="1872" y="685"/>
                        <a:pt x="1872" y="708"/>
                        <a:pt x="1872" y="708"/>
                      </a:cubicBezTo>
                      <a:cubicBezTo>
                        <a:pt x="1826" y="822"/>
                        <a:pt x="1758" y="914"/>
                        <a:pt x="1712" y="1028"/>
                      </a:cubicBezTo>
                      <a:cubicBezTo>
                        <a:pt x="1644" y="1188"/>
                        <a:pt x="1575" y="1325"/>
                        <a:pt x="1507" y="1462"/>
                      </a:cubicBezTo>
                      <a:cubicBezTo>
                        <a:pt x="1461" y="1576"/>
                        <a:pt x="1416" y="1690"/>
                        <a:pt x="1370" y="1781"/>
                      </a:cubicBezTo>
                      <a:lnTo>
                        <a:pt x="1256" y="2169"/>
                      </a:lnTo>
                      <a:cubicBezTo>
                        <a:pt x="1164" y="2375"/>
                        <a:pt x="1096" y="2580"/>
                        <a:pt x="1027" y="2785"/>
                      </a:cubicBezTo>
                      <a:cubicBezTo>
                        <a:pt x="1005" y="2922"/>
                        <a:pt x="959" y="3036"/>
                        <a:pt x="913" y="3151"/>
                      </a:cubicBezTo>
                      <a:cubicBezTo>
                        <a:pt x="868" y="3288"/>
                        <a:pt x="822" y="3424"/>
                        <a:pt x="799" y="3584"/>
                      </a:cubicBezTo>
                      <a:cubicBezTo>
                        <a:pt x="731" y="3721"/>
                        <a:pt x="708" y="3858"/>
                        <a:pt x="662" y="4018"/>
                      </a:cubicBezTo>
                      <a:cubicBezTo>
                        <a:pt x="639" y="4132"/>
                        <a:pt x="594" y="4246"/>
                        <a:pt x="571" y="4360"/>
                      </a:cubicBezTo>
                      <a:cubicBezTo>
                        <a:pt x="503" y="4566"/>
                        <a:pt x="434" y="4771"/>
                        <a:pt x="388" y="4977"/>
                      </a:cubicBezTo>
                      <a:cubicBezTo>
                        <a:pt x="320" y="5159"/>
                        <a:pt x="274" y="5365"/>
                        <a:pt x="206" y="5547"/>
                      </a:cubicBezTo>
                      <a:cubicBezTo>
                        <a:pt x="160" y="5730"/>
                        <a:pt x="114" y="5912"/>
                        <a:pt x="69" y="6095"/>
                      </a:cubicBezTo>
                      <a:cubicBezTo>
                        <a:pt x="46" y="6186"/>
                        <a:pt x="0" y="6278"/>
                        <a:pt x="46" y="6369"/>
                      </a:cubicBezTo>
                      <a:cubicBezTo>
                        <a:pt x="69" y="6437"/>
                        <a:pt x="114" y="6506"/>
                        <a:pt x="183" y="6529"/>
                      </a:cubicBezTo>
                      <a:cubicBezTo>
                        <a:pt x="207" y="6535"/>
                        <a:pt x="230" y="6538"/>
                        <a:pt x="252" y="6538"/>
                      </a:cubicBezTo>
                      <a:cubicBezTo>
                        <a:pt x="311" y="6538"/>
                        <a:pt x="361" y="6517"/>
                        <a:pt x="411" y="6483"/>
                      </a:cubicBezTo>
                      <a:cubicBezTo>
                        <a:pt x="480" y="6415"/>
                        <a:pt x="525" y="6300"/>
                        <a:pt x="548" y="6209"/>
                      </a:cubicBezTo>
                      <a:cubicBezTo>
                        <a:pt x="571" y="6141"/>
                        <a:pt x="594" y="6049"/>
                        <a:pt x="617" y="5981"/>
                      </a:cubicBezTo>
                      <a:cubicBezTo>
                        <a:pt x="685" y="5776"/>
                        <a:pt x="754" y="5570"/>
                        <a:pt x="822" y="5387"/>
                      </a:cubicBezTo>
                      <a:cubicBezTo>
                        <a:pt x="868" y="5182"/>
                        <a:pt x="936" y="4999"/>
                        <a:pt x="982" y="4794"/>
                      </a:cubicBezTo>
                      <a:cubicBezTo>
                        <a:pt x="1050" y="4566"/>
                        <a:pt x="1119" y="4360"/>
                        <a:pt x="1187" y="4132"/>
                      </a:cubicBezTo>
                      <a:cubicBezTo>
                        <a:pt x="1233" y="3972"/>
                        <a:pt x="1279" y="3835"/>
                        <a:pt x="1301" y="3698"/>
                      </a:cubicBezTo>
                      <a:cubicBezTo>
                        <a:pt x="1347" y="3539"/>
                        <a:pt x="1393" y="3402"/>
                        <a:pt x="1438" y="3265"/>
                      </a:cubicBezTo>
                      <a:cubicBezTo>
                        <a:pt x="1484" y="3151"/>
                        <a:pt x="1507" y="3036"/>
                        <a:pt x="1552" y="2922"/>
                      </a:cubicBezTo>
                      <a:cubicBezTo>
                        <a:pt x="1575" y="2808"/>
                        <a:pt x="1598" y="2717"/>
                        <a:pt x="1644" y="2603"/>
                      </a:cubicBezTo>
                      <a:cubicBezTo>
                        <a:pt x="1712" y="2375"/>
                        <a:pt x="1781" y="2146"/>
                        <a:pt x="1849" y="1895"/>
                      </a:cubicBezTo>
                      <a:cubicBezTo>
                        <a:pt x="1895" y="1644"/>
                        <a:pt x="1986" y="1393"/>
                        <a:pt x="2077" y="1142"/>
                      </a:cubicBezTo>
                      <a:cubicBezTo>
                        <a:pt x="2123" y="1051"/>
                        <a:pt x="2146" y="982"/>
                        <a:pt x="2169" y="868"/>
                      </a:cubicBezTo>
                      <a:cubicBezTo>
                        <a:pt x="2192" y="777"/>
                        <a:pt x="2237" y="685"/>
                        <a:pt x="2260" y="571"/>
                      </a:cubicBezTo>
                      <a:cubicBezTo>
                        <a:pt x="2260" y="503"/>
                        <a:pt x="2283" y="434"/>
                        <a:pt x="2283" y="366"/>
                      </a:cubicBezTo>
                      <a:cubicBezTo>
                        <a:pt x="2306" y="297"/>
                        <a:pt x="2329" y="229"/>
                        <a:pt x="2374" y="183"/>
                      </a:cubicBezTo>
                      <a:cubicBezTo>
                        <a:pt x="2397" y="115"/>
                        <a:pt x="2329" y="24"/>
                        <a:pt x="2283" y="24"/>
                      </a:cubicBezTo>
                      <a:cubicBezTo>
                        <a:pt x="2260" y="1"/>
                        <a:pt x="2260" y="1"/>
                        <a:pt x="2237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17" name="Google Shape;117;p6"/>
                <p:cNvSpPr/>
                <p:nvPr/>
              </p:nvSpPr>
              <p:spPr>
                <a:xfrm>
                  <a:off x="8465627" y="2345479"/>
                  <a:ext cx="21002" cy="492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7" h="1821" extrusionOk="0">
                      <a:moveTo>
                        <a:pt x="685" y="0"/>
                      </a:moveTo>
                      <a:cubicBezTo>
                        <a:pt x="662" y="0"/>
                        <a:pt x="639" y="23"/>
                        <a:pt x="639" y="46"/>
                      </a:cubicBezTo>
                      <a:cubicBezTo>
                        <a:pt x="594" y="92"/>
                        <a:pt x="571" y="160"/>
                        <a:pt x="548" y="229"/>
                      </a:cubicBezTo>
                      <a:cubicBezTo>
                        <a:pt x="525" y="297"/>
                        <a:pt x="502" y="366"/>
                        <a:pt x="457" y="434"/>
                      </a:cubicBezTo>
                      <a:cubicBezTo>
                        <a:pt x="411" y="571"/>
                        <a:pt x="365" y="708"/>
                        <a:pt x="320" y="845"/>
                      </a:cubicBezTo>
                      <a:cubicBezTo>
                        <a:pt x="274" y="982"/>
                        <a:pt x="229" y="1119"/>
                        <a:pt x="183" y="1256"/>
                      </a:cubicBezTo>
                      <a:cubicBezTo>
                        <a:pt x="137" y="1416"/>
                        <a:pt x="69" y="1552"/>
                        <a:pt x="23" y="1712"/>
                      </a:cubicBezTo>
                      <a:cubicBezTo>
                        <a:pt x="0" y="1758"/>
                        <a:pt x="23" y="1804"/>
                        <a:pt x="69" y="1804"/>
                      </a:cubicBezTo>
                      <a:cubicBezTo>
                        <a:pt x="80" y="1815"/>
                        <a:pt x="92" y="1821"/>
                        <a:pt x="103" y="1821"/>
                      </a:cubicBezTo>
                      <a:cubicBezTo>
                        <a:pt x="114" y="1821"/>
                        <a:pt x="126" y="1815"/>
                        <a:pt x="137" y="1804"/>
                      </a:cubicBezTo>
                      <a:cubicBezTo>
                        <a:pt x="160" y="1804"/>
                        <a:pt x="160" y="1781"/>
                        <a:pt x="183" y="1758"/>
                      </a:cubicBezTo>
                      <a:cubicBezTo>
                        <a:pt x="229" y="1644"/>
                        <a:pt x="274" y="1507"/>
                        <a:pt x="320" y="1393"/>
                      </a:cubicBezTo>
                      <a:cubicBezTo>
                        <a:pt x="343" y="1324"/>
                        <a:pt x="365" y="1256"/>
                        <a:pt x="388" y="1164"/>
                      </a:cubicBezTo>
                      <a:cubicBezTo>
                        <a:pt x="411" y="1096"/>
                        <a:pt x="434" y="1027"/>
                        <a:pt x="457" y="959"/>
                      </a:cubicBezTo>
                      <a:cubicBezTo>
                        <a:pt x="502" y="845"/>
                        <a:pt x="525" y="731"/>
                        <a:pt x="571" y="617"/>
                      </a:cubicBezTo>
                      <a:cubicBezTo>
                        <a:pt x="617" y="503"/>
                        <a:pt x="662" y="366"/>
                        <a:pt x="708" y="251"/>
                      </a:cubicBezTo>
                      <a:cubicBezTo>
                        <a:pt x="731" y="206"/>
                        <a:pt x="753" y="160"/>
                        <a:pt x="776" y="137"/>
                      </a:cubicBezTo>
                      <a:cubicBezTo>
                        <a:pt x="776" y="114"/>
                        <a:pt x="776" y="92"/>
                        <a:pt x="776" y="69"/>
                      </a:cubicBezTo>
                      <a:cubicBezTo>
                        <a:pt x="776" y="46"/>
                        <a:pt x="753" y="23"/>
                        <a:pt x="753" y="23"/>
                      </a:cubicBezTo>
                      <a:cubicBezTo>
                        <a:pt x="731" y="0"/>
                        <a:pt x="708" y="0"/>
                        <a:pt x="708" y="0"/>
                      </a:cubicBezTo>
                      <a:close/>
                    </a:path>
                  </a:pathLst>
                </a:custGeom>
                <a:solidFill>
                  <a:srgbClr val="BEE8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18" name="Google Shape;118;p6"/>
                <p:cNvSpPr/>
                <p:nvPr/>
              </p:nvSpPr>
              <p:spPr>
                <a:xfrm>
                  <a:off x="8474872" y="2361507"/>
                  <a:ext cx="62953" cy="1773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9" h="6560" extrusionOk="0">
                      <a:moveTo>
                        <a:pt x="2169" y="1"/>
                      </a:moveTo>
                      <a:cubicBezTo>
                        <a:pt x="2101" y="1"/>
                        <a:pt x="2032" y="46"/>
                        <a:pt x="2009" y="115"/>
                      </a:cubicBezTo>
                      <a:cubicBezTo>
                        <a:pt x="1986" y="275"/>
                        <a:pt x="1941" y="412"/>
                        <a:pt x="1895" y="549"/>
                      </a:cubicBezTo>
                      <a:cubicBezTo>
                        <a:pt x="1849" y="663"/>
                        <a:pt x="1804" y="777"/>
                        <a:pt x="1758" y="891"/>
                      </a:cubicBezTo>
                      <a:cubicBezTo>
                        <a:pt x="1644" y="1142"/>
                        <a:pt x="1530" y="1370"/>
                        <a:pt x="1439" y="1599"/>
                      </a:cubicBezTo>
                      <a:cubicBezTo>
                        <a:pt x="1393" y="1713"/>
                        <a:pt x="1325" y="1827"/>
                        <a:pt x="1279" y="1941"/>
                      </a:cubicBezTo>
                      <a:cubicBezTo>
                        <a:pt x="1233" y="2032"/>
                        <a:pt x="1210" y="2146"/>
                        <a:pt x="1165" y="2261"/>
                      </a:cubicBezTo>
                      <a:cubicBezTo>
                        <a:pt x="1119" y="2375"/>
                        <a:pt x="1073" y="2512"/>
                        <a:pt x="1028" y="2649"/>
                      </a:cubicBezTo>
                      <a:cubicBezTo>
                        <a:pt x="982" y="2763"/>
                        <a:pt x="959" y="2900"/>
                        <a:pt x="914" y="3037"/>
                      </a:cubicBezTo>
                      <a:cubicBezTo>
                        <a:pt x="845" y="3288"/>
                        <a:pt x="754" y="3539"/>
                        <a:pt x="685" y="3767"/>
                      </a:cubicBezTo>
                      <a:cubicBezTo>
                        <a:pt x="617" y="3995"/>
                        <a:pt x="548" y="4223"/>
                        <a:pt x="480" y="4429"/>
                      </a:cubicBezTo>
                      <a:cubicBezTo>
                        <a:pt x="434" y="4612"/>
                        <a:pt x="389" y="4771"/>
                        <a:pt x="343" y="4954"/>
                      </a:cubicBezTo>
                      <a:cubicBezTo>
                        <a:pt x="297" y="5114"/>
                        <a:pt x="252" y="5273"/>
                        <a:pt x="206" y="5433"/>
                      </a:cubicBezTo>
                      <a:cubicBezTo>
                        <a:pt x="160" y="5593"/>
                        <a:pt x="115" y="5753"/>
                        <a:pt x="92" y="5913"/>
                      </a:cubicBezTo>
                      <a:cubicBezTo>
                        <a:pt x="69" y="5981"/>
                        <a:pt x="46" y="6027"/>
                        <a:pt x="46" y="6095"/>
                      </a:cubicBezTo>
                      <a:cubicBezTo>
                        <a:pt x="23" y="6186"/>
                        <a:pt x="1" y="6255"/>
                        <a:pt x="1" y="6346"/>
                      </a:cubicBezTo>
                      <a:cubicBezTo>
                        <a:pt x="1" y="6369"/>
                        <a:pt x="1" y="6415"/>
                        <a:pt x="23" y="6438"/>
                      </a:cubicBezTo>
                      <a:cubicBezTo>
                        <a:pt x="46" y="6506"/>
                        <a:pt x="115" y="6552"/>
                        <a:pt x="160" y="6552"/>
                      </a:cubicBezTo>
                      <a:cubicBezTo>
                        <a:pt x="182" y="6557"/>
                        <a:pt x="205" y="6560"/>
                        <a:pt x="228" y="6560"/>
                      </a:cubicBezTo>
                      <a:cubicBezTo>
                        <a:pt x="302" y="6560"/>
                        <a:pt x="377" y="6530"/>
                        <a:pt x="411" y="6460"/>
                      </a:cubicBezTo>
                      <a:cubicBezTo>
                        <a:pt x="457" y="6369"/>
                        <a:pt x="503" y="6301"/>
                        <a:pt x="526" y="6209"/>
                      </a:cubicBezTo>
                      <a:cubicBezTo>
                        <a:pt x="548" y="6118"/>
                        <a:pt x="571" y="6027"/>
                        <a:pt x="617" y="5935"/>
                      </a:cubicBezTo>
                      <a:cubicBezTo>
                        <a:pt x="663" y="5753"/>
                        <a:pt x="731" y="5547"/>
                        <a:pt x="800" y="5365"/>
                      </a:cubicBezTo>
                      <a:cubicBezTo>
                        <a:pt x="868" y="5159"/>
                        <a:pt x="914" y="4954"/>
                        <a:pt x="982" y="4748"/>
                      </a:cubicBezTo>
                      <a:cubicBezTo>
                        <a:pt x="1051" y="4543"/>
                        <a:pt x="1119" y="4315"/>
                        <a:pt x="1188" y="4087"/>
                      </a:cubicBezTo>
                      <a:cubicBezTo>
                        <a:pt x="1256" y="3858"/>
                        <a:pt x="1325" y="3630"/>
                        <a:pt x="1393" y="3379"/>
                      </a:cubicBezTo>
                      <a:cubicBezTo>
                        <a:pt x="1484" y="3128"/>
                        <a:pt x="1530" y="2831"/>
                        <a:pt x="1621" y="2580"/>
                      </a:cubicBezTo>
                      <a:cubicBezTo>
                        <a:pt x="1690" y="2352"/>
                        <a:pt x="1758" y="2146"/>
                        <a:pt x="1827" y="1918"/>
                      </a:cubicBezTo>
                      <a:cubicBezTo>
                        <a:pt x="1918" y="1644"/>
                        <a:pt x="2009" y="1370"/>
                        <a:pt x="2078" y="1096"/>
                      </a:cubicBezTo>
                      <a:cubicBezTo>
                        <a:pt x="2123" y="959"/>
                        <a:pt x="2169" y="823"/>
                        <a:pt x="2215" y="663"/>
                      </a:cubicBezTo>
                      <a:cubicBezTo>
                        <a:pt x="2238" y="526"/>
                        <a:pt x="2260" y="366"/>
                        <a:pt x="2306" y="206"/>
                      </a:cubicBezTo>
                      <a:cubicBezTo>
                        <a:pt x="2329" y="115"/>
                        <a:pt x="2283" y="46"/>
                        <a:pt x="2192" y="24"/>
                      </a:cubicBezTo>
                      <a:cubicBezTo>
                        <a:pt x="2192" y="1"/>
                        <a:pt x="2169" y="1"/>
                        <a:pt x="216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19" name="Google Shape;119;p6"/>
                <p:cNvSpPr/>
                <p:nvPr/>
              </p:nvSpPr>
              <p:spPr>
                <a:xfrm>
                  <a:off x="8524850" y="2363372"/>
                  <a:ext cx="12974" cy="333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" h="1233" extrusionOk="0">
                      <a:moveTo>
                        <a:pt x="389" y="0"/>
                      </a:moveTo>
                      <a:cubicBezTo>
                        <a:pt x="366" y="0"/>
                        <a:pt x="320" y="23"/>
                        <a:pt x="320" y="69"/>
                      </a:cubicBezTo>
                      <a:cubicBezTo>
                        <a:pt x="297" y="137"/>
                        <a:pt x="274" y="229"/>
                        <a:pt x="252" y="297"/>
                      </a:cubicBezTo>
                      <a:cubicBezTo>
                        <a:pt x="229" y="388"/>
                        <a:pt x="206" y="480"/>
                        <a:pt x="183" y="571"/>
                      </a:cubicBezTo>
                      <a:cubicBezTo>
                        <a:pt x="160" y="639"/>
                        <a:pt x="137" y="731"/>
                        <a:pt x="92" y="822"/>
                      </a:cubicBezTo>
                      <a:cubicBezTo>
                        <a:pt x="69" y="936"/>
                        <a:pt x="46" y="1027"/>
                        <a:pt x="0" y="1119"/>
                      </a:cubicBezTo>
                      <a:cubicBezTo>
                        <a:pt x="0" y="1164"/>
                        <a:pt x="23" y="1210"/>
                        <a:pt x="69" y="1233"/>
                      </a:cubicBezTo>
                      <a:cubicBezTo>
                        <a:pt x="115" y="1233"/>
                        <a:pt x="137" y="1210"/>
                        <a:pt x="160" y="1164"/>
                      </a:cubicBezTo>
                      <a:cubicBezTo>
                        <a:pt x="183" y="1073"/>
                        <a:pt x="229" y="982"/>
                        <a:pt x="252" y="868"/>
                      </a:cubicBezTo>
                      <a:cubicBezTo>
                        <a:pt x="297" y="776"/>
                        <a:pt x="320" y="685"/>
                        <a:pt x="343" y="617"/>
                      </a:cubicBezTo>
                      <a:cubicBezTo>
                        <a:pt x="366" y="525"/>
                        <a:pt x="389" y="434"/>
                        <a:pt x="411" y="343"/>
                      </a:cubicBezTo>
                      <a:cubicBezTo>
                        <a:pt x="434" y="274"/>
                        <a:pt x="457" y="183"/>
                        <a:pt x="480" y="114"/>
                      </a:cubicBezTo>
                      <a:cubicBezTo>
                        <a:pt x="480" y="69"/>
                        <a:pt x="457" y="23"/>
                        <a:pt x="411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20" name="Google Shape;120;p6"/>
                <p:cNvSpPr/>
                <p:nvPr/>
              </p:nvSpPr>
              <p:spPr>
                <a:xfrm>
                  <a:off x="8529175" y="2379401"/>
                  <a:ext cx="65413" cy="1787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0" h="6613" extrusionOk="0">
                      <a:moveTo>
                        <a:pt x="2260" y="1"/>
                      </a:moveTo>
                      <a:cubicBezTo>
                        <a:pt x="2191" y="1"/>
                        <a:pt x="2123" y="24"/>
                        <a:pt x="2100" y="92"/>
                      </a:cubicBezTo>
                      <a:cubicBezTo>
                        <a:pt x="2032" y="343"/>
                        <a:pt x="1940" y="571"/>
                        <a:pt x="1826" y="822"/>
                      </a:cubicBezTo>
                      <a:cubicBezTo>
                        <a:pt x="1803" y="914"/>
                        <a:pt x="1758" y="1005"/>
                        <a:pt x="1712" y="1096"/>
                      </a:cubicBezTo>
                      <a:cubicBezTo>
                        <a:pt x="1674" y="1154"/>
                        <a:pt x="1651" y="1228"/>
                        <a:pt x="1618" y="1305"/>
                      </a:cubicBezTo>
                      <a:lnTo>
                        <a:pt x="1618" y="1305"/>
                      </a:lnTo>
                      <a:cubicBezTo>
                        <a:pt x="1620" y="1303"/>
                        <a:pt x="1621" y="1302"/>
                        <a:pt x="1621" y="1302"/>
                      </a:cubicBezTo>
                      <a:lnTo>
                        <a:pt x="1621" y="1302"/>
                      </a:lnTo>
                      <a:cubicBezTo>
                        <a:pt x="1619" y="1305"/>
                        <a:pt x="1617" y="1309"/>
                        <a:pt x="1614" y="1313"/>
                      </a:cubicBezTo>
                      <a:lnTo>
                        <a:pt x="1614" y="1313"/>
                      </a:lnTo>
                      <a:cubicBezTo>
                        <a:pt x="1616" y="1310"/>
                        <a:pt x="1617" y="1308"/>
                        <a:pt x="1618" y="1305"/>
                      </a:cubicBezTo>
                      <a:lnTo>
                        <a:pt x="1618" y="1305"/>
                      </a:lnTo>
                      <a:cubicBezTo>
                        <a:pt x="1612" y="1312"/>
                        <a:pt x="1601" y="1326"/>
                        <a:pt x="1599" y="1341"/>
                      </a:cubicBezTo>
                      <a:lnTo>
                        <a:pt x="1599" y="1341"/>
                      </a:lnTo>
                      <a:cubicBezTo>
                        <a:pt x="1604" y="1332"/>
                        <a:pt x="1609" y="1322"/>
                        <a:pt x="1614" y="1313"/>
                      </a:cubicBezTo>
                      <a:lnTo>
                        <a:pt x="1614" y="1313"/>
                      </a:lnTo>
                      <a:cubicBezTo>
                        <a:pt x="1609" y="1324"/>
                        <a:pt x="1604" y="1336"/>
                        <a:pt x="1598" y="1347"/>
                      </a:cubicBezTo>
                      <a:cubicBezTo>
                        <a:pt x="1598" y="1345"/>
                        <a:pt x="1598" y="1343"/>
                        <a:pt x="1599" y="1341"/>
                      </a:cubicBezTo>
                      <a:lnTo>
                        <a:pt x="1599" y="1341"/>
                      </a:lnTo>
                      <a:cubicBezTo>
                        <a:pt x="1542" y="1446"/>
                        <a:pt x="1502" y="1566"/>
                        <a:pt x="1461" y="1667"/>
                      </a:cubicBezTo>
                      <a:lnTo>
                        <a:pt x="1301" y="2101"/>
                      </a:lnTo>
                      <a:cubicBezTo>
                        <a:pt x="1233" y="2238"/>
                        <a:pt x="1187" y="2375"/>
                        <a:pt x="1142" y="2512"/>
                      </a:cubicBezTo>
                      <a:cubicBezTo>
                        <a:pt x="1096" y="2671"/>
                        <a:pt x="1050" y="2808"/>
                        <a:pt x="1005" y="2945"/>
                      </a:cubicBezTo>
                      <a:cubicBezTo>
                        <a:pt x="959" y="3082"/>
                        <a:pt x="913" y="3196"/>
                        <a:pt x="890" y="3310"/>
                      </a:cubicBezTo>
                      <a:cubicBezTo>
                        <a:pt x="845" y="3447"/>
                        <a:pt x="799" y="3584"/>
                        <a:pt x="753" y="3698"/>
                      </a:cubicBezTo>
                      <a:cubicBezTo>
                        <a:pt x="708" y="3904"/>
                        <a:pt x="639" y="4109"/>
                        <a:pt x="594" y="4315"/>
                      </a:cubicBezTo>
                      <a:cubicBezTo>
                        <a:pt x="525" y="4520"/>
                        <a:pt x="457" y="4726"/>
                        <a:pt x="388" y="4908"/>
                      </a:cubicBezTo>
                      <a:cubicBezTo>
                        <a:pt x="320" y="5114"/>
                        <a:pt x="251" y="5319"/>
                        <a:pt x="206" y="5524"/>
                      </a:cubicBezTo>
                      <a:cubicBezTo>
                        <a:pt x="160" y="5684"/>
                        <a:pt x="137" y="5821"/>
                        <a:pt x="92" y="5981"/>
                      </a:cubicBezTo>
                      <a:cubicBezTo>
                        <a:pt x="92" y="6027"/>
                        <a:pt x="69" y="6095"/>
                        <a:pt x="46" y="6164"/>
                      </a:cubicBezTo>
                      <a:cubicBezTo>
                        <a:pt x="23" y="6255"/>
                        <a:pt x="0" y="6369"/>
                        <a:pt x="23" y="6460"/>
                      </a:cubicBezTo>
                      <a:cubicBezTo>
                        <a:pt x="48" y="6561"/>
                        <a:pt x="135" y="6613"/>
                        <a:pt x="224" y="6613"/>
                      </a:cubicBezTo>
                      <a:cubicBezTo>
                        <a:pt x="297" y="6613"/>
                        <a:pt x="370" y="6578"/>
                        <a:pt x="411" y="6506"/>
                      </a:cubicBezTo>
                      <a:cubicBezTo>
                        <a:pt x="457" y="6437"/>
                        <a:pt x="480" y="6369"/>
                        <a:pt x="502" y="6278"/>
                      </a:cubicBezTo>
                      <a:cubicBezTo>
                        <a:pt x="525" y="6209"/>
                        <a:pt x="548" y="6141"/>
                        <a:pt x="571" y="6072"/>
                      </a:cubicBezTo>
                      <a:cubicBezTo>
                        <a:pt x="617" y="5912"/>
                        <a:pt x="662" y="5730"/>
                        <a:pt x="731" y="5570"/>
                      </a:cubicBezTo>
                      <a:cubicBezTo>
                        <a:pt x="868" y="5136"/>
                        <a:pt x="1027" y="4703"/>
                        <a:pt x="1142" y="4246"/>
                      </a:cubicBezTo>
                      <a:cubicBezTo>
                        <a:pt x="1210" y="4018"/>
                        <a:pt x="1278" y="3790"/>
                        <a:pt x="1347" y="3584"/>
                      </a:cubicBezTo>
                      <a:cubicBezTo>
                        <a:pt x="1415" y="3310"/>
                        <a:pt x="1507" y="3059"/>
                        <a:pt x="1575" y="2785"/>
                      </a:cubicBezTo>
                      <a:cubicBezTo>
                        <a:pt x="1689" y="2512"/>
                        <a:pt x="1781" y="2215"/>
                        <a:pt x="1872" y="1918"/>
                      </a:cubicBezTo>
                      <a:cubicBezTo>
                        <a:pt x="1918" y="1804"/>
                        <a:pt x="1940" y="1690"/>
                        <a:pt x="1986" y="1553"/>
                      </a:cubicBezTo>
                      <a:cubicBezTo>
                        <a:pt x="2009" y="1439"/>
                        <a:pt x="2055" y="1302"/>
                        <a:pt x="2100" y="1165"/>
                      </a:cubicBezTo>
                      <a:cubicBezTo>
                        <a:pt x="2146" y="1005"/>
                        <a:pt x="2191" y="822"/>
                        <a:pt x="2237" y="663"/>
                      </a:cubicBezTo>
                      <a:cubicBezTo>
                        <a:pt x="2283" y="503"/>
                        <a:pt x="2328" y="343"/>
                        <a:pt x="2397" y="183"/>
                      </a:cubicBezTo>
                      <a:cubicBezTo>
                        <a:pt x="2420" y="92"/>
                        <a:pt x="2374" y="24"/>
                        <a:pt x="228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21" name="Google Shape;121;p6"/>
                <p:cNvSpPr/>
                <p:nvPr/>
              </p:nvSpPr>
              <p:spPr>
                <a:xfrm>
                  <a:off x="8113318" y="2257253"/>
                  <a:ext cx="15461" cy="42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2" h="1576" extrusionOk="0">
                      <a:moveTo>
                        <a:pt x="480" y="0"/>
                      </a:moveTo>
                      <a:cubicBezTo>
                        <a:pt x="458" y="0"/>
                        <a:pt x="412" y="23"/>
                        <a:pt x="412" y="46"/>
                      </a:cubicBezTo>
                      <a:cubicBezTo>
                        <a:pt x="389" y="183"/>
                        <a:pt x="343" y="297"/>
                        <a:pt x="298" y="411"/>
                      </a:cubicBezTo>
                      <a:cubicBezTo>
                        <a:pt x="275" y="525"/>
                        <a:pt x="229" y="639"/>
                        <a:pt x="184" y="754"/>
                      </a:cubicBezTo>
                      <a:cubicBezTo>
                        <a:pt x="161" y="868"/>
                        <a:pt x="115" y="982"/>
                        <a:pt x="92" y="1096"/>
                      </a:cubicBezTo>
                      <a:cubicBezTo>
                        <a:pt x="47" y="1233"/>
                        <a:pt x="24" y="1347"/>
                        <a:pt x="24" y="1461"/>
                      </a:cubicBezTo>
                      <a:cubicBezTo>
                        <a:pt x="1" y="1530"/>
                        <a:pt x="69" y="1575"/>
                        <a:pt x="115" y="1575"/>
                      </a:cubicBezTo>
                      <a:cubicBezTo>
                        <a:pt x="138" y="1575"/>
                        <a:pt x="161" y="1552"/>
                        <a:pt x="184" y="1552"/>
                      </a:cubicBezTo>
                      <a:cubicBezTo>
                        <a:pt x="206" y="1530"/>
                        <a:pt x="229" y="1507"/>
                        <a:pt x="229" y="1461"/>
                      </a:cubicBezTo>
                      <a:cubicBezTo>
                        <a:pt x="229" y="1461"/>
                        <a:pt x="229" y="1438"/>
                        <a:pt x="229" y="1438"/>
                      </a:cubicBezTo>
                      <a:cubicBezTo>
                        <a:pt x="252" y="1324"/>
                        <a:pt x="252" y="1233"/>
                        <a:pt x="275" y="1142"/>
                      </a:cubicBezTo>
                      <a:cubicBezTo>
                        <a:pt x="321" y="1005"/>
                        <a:pt x="343" y="891"/>
                        <a:pt x="366" y="776"/>
                      </a:cubicBezTo>
                      <a:cubicBezTo>
                        <a:pt x="435" y="548"/>
                        <a:pt x="503" y="320"/>
                        <a:pt x="572" y="92"/>
                      </a:cubicBezTo>
                      <a:cubicBezTo>
                        <a:pt x="572" y="69"/>
                        <a:pt x="549" y="23"/>
                        <a:pt x="50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22" name="Google Shape;122;p6"/>
                <p:cNvSpPr/>
                <p:nvPr/>
              </p:nvSpPr>
              <p:spPr>
                <a:xfrm>
                  <a:off x="8378023" y="2338072"/>
                  <a:ext cx="15434" cy="382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1" h="1416" extrusionOk="0">
                      <a:moveTo>
                        <a:pt x="457" y="0"/>
                      </a:moveTo>
                      <a:cubicBezTo>
                        <a:pt x="434" y="0"/>
                        <a:pt x="388" y="23"/>
                        <a:pt x="365" y="69"/>
                      </a:cubicBezTo>
                      <a:cubicBezTo>
                        <a:pt x="297" y="274"/>
                        <a:pt x="228" y="503"/>
                        <a:pt x="160" y="708"/>
                      </a:cubicBezTo>
                      <a:cubicBezTo>
                        <a:pt x="137" y="799"/>
                        <a:pt x="114" y="891"/>
                        <a:pt x="91" y="959"/>
                      </a:cubicBezTo>
                      <a:cubicBezTo>
                        <a:pt x="46" y="1073"/>
                        <a:pt x="23" y="1187"/>
                        <a:pt x="0" y="1301"/>
                      </a:cubicBezTo>
                      <a:cubicBezTo>
                        <a:pt x="0" y="1347"/>
                        <a:pt x="46" y="1393"/>
                        <a:pt x="91" y="1416"/>
                      </a:cubicBezTo>
                      <a:cubicBezTo>
                        <a:pt x="114" y="1416"/>
                        <a:pt x="160" y="1416"/>
                        <a:pt x="183" y="1393"/>
                      </a:cubicBezTo>
                      <a:cubicBezTo>
                        <a:pt x="205" y="1393"/>
                        <a:pt x="228" y="1370"/>
                        <a:pt x="228" y="1347"/>
                      </a:cubicBezTo>
                      <a:cubicBezTo>
                        <a:pt x="251" y="1233"/>
                        <a:pt x="274" y="1142"/>
                        <a:pt x="297" y="1028"/>
                      </a:cubicBezTo>
                      <a:cubicBezTo>
                        <a:pt x="320" y="936"/>
                        <a:pt x="342" y="868"/>
                        <a:pt x="365" y="777"/>
                      </a:cubicBezTo>
                      <a:cubicBezTo>
                        <a:pt x="434" y="548"/>
                        <a:pt x="502" y="343"/>
                        <a:pt x="571" y="115"/>
                      </a:cubicBezTo>
                      <a:cubicBezTo>
                        <a:pt x="571" y="69"/>
                        <a:pt x="548" y="0"/>
                        <a:pt x="50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23" name="Google Shape;123;p6"/>
                <p:cNvSpPr/>
                <p:nvPr/>
              </p:nvSpPr>
              <p:spPr>
                <a:xfrm>
                  <a:off x="8424893" y="2354101"/>
                  <a:ext cx="18543" cy="378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6" h="1400" extrusionOk="0">
                      <a:moveTo>
                        <a:pt x="571" y="1"/>
                      </a:moveTo>
                      <a:cubicBezTo>
                        <a:pt x="526" y="1"/>
                        <a:pt x="480" y="24"/>
                        <a:pt x="480" y="69"/>
                      </a:cubicBezTo>
                      <a:cubicBezTo>
                        <a:pt x="389" y="298"/>
                        <a:pt x="320" y="503"/>
                        <a:pt x="229" y="708"/>
                      </a:cubicBezTo>
                      <a:cubicBezTo>
                        <a:pt x="183" y="800"/>
                        <a:pt x="138" y="891"/>
                        <a:pt x="115" y="982"/>
                      </a:cubicBezTo>
                      <a:cubicBezTo>
                        <a:pt x="69" y="1074"/>
                        <a:pt x="46" y="1165"/>
                        <a:pt x="24" y="1256"/>
                      </a:cubicBezTo>
                      <a:cubicBezTo>
                        <a:pt x="1" y="1325"/>
                        <a:pt x="24" y="1370"/>
                        <a:pt x="92" y="1393"/>
                      </a:cubicBezTo>
                      <a:cubicBezTo>
                        <a:pt x="105" y="1397"/>
                        <a:pt x="116" y="1399"/>
                        <a:pt x="127" y="1399"/>
                      </a:cubicBezTo>
                      <a:cubicBezTo>
                        <a:pt x="177" y="1399"/>
                        <a:pt x="210" y="1362"/>
                        <a:pt x="229" y="1325"/>
                      </a:cubicBezTo>
                      <a:cubicBezTo>
                        <a:pt x="298" y="1142"/>
                        <a:pt x="366" y="960"/>
                        <a:pt x="434" y="777"/>
                      </a:cubicBezTo>
                      <a:cubicBezTo>
                        <a:pt x="526" y="572"/>
                        <a:pt x="594" y="343"/>
                        <a:pt x="663" y="138"/>
                      </a:cubicBezTo>
                      <a:cubicBezTo>
                        <a:pt x="686" y="69"/>
                        <a:pt x="663" y="24"/>
                        <a:pt x="594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24" name="Google Shape;124;p6"/>
                <p:cNvSpPr/>
                <p:nvPr/>
              </p:nvSpPr>
              <p:spPr>
                <a:xfrm>
                  <a:off x="8477953" y="2370779"/>
                  <a:ext cx="16705" cy="376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" h="1393" extrusionOk="0">
                      <a:moveTo>
                        <a:pt x="503" y="0"/>
                      </a:moveTo>
                      <a:cubicBezTo>
                        <a:pt x="457" y="0"/>
                        <a:pt x="434" y="23"/>
                        <a:pt x="412" y="69"/>
                      </a:cubicBezTo>
                      <a:cubicBezTo>
                        <a:pt x="343" y="274"/>
                        <a:pt x="275" y="480"/>
                        <a:pt x="206" y="662"/>
                      </a:cubicBezTo>
                      <a:cubicBezTo>
                        <a:pt x="138" y="868"/>
                        <a:pt x="46" y="1050"/>
                        <a:pt x="1" y="1233"/>
                      </a:cubicBezTo>
                      <a:cubicBezTo>
                        <a:pt x="1" y="1278"/>
                        <a:pt x="1" y="1301"/>
                        <a:pt x="24" y="1324"/>
                      </a:cubicBezTo>
                      <a:cubicBezTo>
                        <a:pt x="24" y="1347"/>
                        <a:pt x="69" y="1370"/>
                        <a:pt x="92" y="1393"/>
                      </a:cubicBezTo>
                      <a:cubicBezTo>
                        <a:pt x="115" y="1393"/>
                        <a:pt x="161" y="1393"/>
                        <a:pt x="183" y="1370"/>
                      </a:cubicBezTo>
                      <a:cubicBezTo>
                        <a:pt x="206" y="1370"/>
                        <a:pt x="229" y="1347"/>
                        <a:pt x="252" y="1301"/>
                      </a:cubicBezTo>
                      <a:cubicBezTo>
                        <a:pt x="252" y="1210"/>
                        <a:pt x="275" y="1119"/>
                        <a:pt x="320" y="1027"/>
                      </a:cubicBezTo>
                      <a:cubicBezTo>
                        <a:pt x="343" y="936"/>
                        <a:pt x="366" y="845"/>
                        <a:pt x="389" y="753"/>
                      </a:cubicBezTo>
                      <a:cubicBezTo>
                        <a:pt x="457" y="548"/>
                        <a:pt x="526" y="343"/>
                        <a:pt x="594" y="137"/>
                      </a:cubicBezTo>
                      <a:cubicBezTo>
                        <a:pt x="617" y="69"/>
                        <a:pt x="594" y="23"/>
                        <a:pt x="526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25" name="Google Shape;125;p6"/>
                <p:cNvSpPr/>
                <p:nvPr/>
              </p:nvSpPr>
              <p:spPr>
                <a:xfrm>
                  <a:off x="8528553" y="2387429"/>
                  <a:ext cx="17299" cy="41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0" h="1530" extrusionOk="0">
                      <a:moveTo>
                        <a:pt x="480" y="0"/>
                      </a:moveTo>
                      <a:cubicBezTo>
                        <a:pt x="411" y="0"/>
                        <a:pt x="343" y="46"/>
                        <a:pt x="320" y="115"/>
                      </a:cubicBezTo>
                      <a:cubicBezTo>
                        <a:pt x="274" y="320"/>
                        <a:pt x="206" y="548"/>
                        <a:pt x="137" y="754"/>
                      </a:cubicBezTo>
                      <a:cubicBezTo>
                        <a:pt x="115" y="868"/>
                        <a:pt x="92" y="959"/>
                        <a:pt x="69" y="1050"/>
                      </a:cubicBezTo>
                      <a:cubicBezTo>
                        <a:pt x="23" y="1142"/>
                        <a:pt x="23" y="1256"/>
                        <a:pt x="0" y="1370"/>
                      </a:cubicBezTo>
                      <a:cubicBezTo>
                        <a:pt x="0" y="1461"/>
                        <a:pt x="69" y="1530"/>
                        <a:pt x="160" y="1530"/>
                      </a:cubicBezTo>
                      <a:cubicBezTo>
                        <a:pt x="183" y="1530"/>
                        <a:pt x="229" y="1507"/>
                        <a:pt x="252" y="1484"/>
                      </a:cubicBezTo>
                      <a:cubicBezTo>
                        <a:pt x="297" y="1461"/>
                        <a:pt x="297" y="1416"/>
                        <a:pt x="297" y="1370"/>
                      </a:cubicBezTo>
                      <a:cubicBezTo>
                        <a:pt x="343" y="1187"/>
                        <a:pt x="388" y="1028"/>
                        <a:pt x="434" y="845"/>
                      </a:cubicBezTo>
                      <a:cubicBezTo>
                        <a:pt x="503" y="640"/>
                        <a:pt x="571" y="411"/>
                        <a:pt x="617" y="183"/>
                      </a:cubicBezTo>
                      <a:cubicBezTo>
                        <a:pt x="640" y="115"/>
                        <a:pt x="594" y="23"/>
                        <a:pt x="525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26" name="Google Shape;126;p6"/>
                <p:cNvSpPr/>
                <p:nvPr/>
              </p:nvSpPr>
              <p:spPr>
                <a:xfrm>
                  <a:off x="8581613" y="2404701"/>
                  <a:ext cx="20381" cy="39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4" h="1456" extrusionOk="0">
                      <a:moveTo>
                        <a:pt x="640" y="1"/>
                      </a:moveTo>
                      <a:cubicBezTo>
                        <a:pt x="640" y="1"/>
                        <a:pt x="617" y="1"/>
                        <a:pt x="594" y="23"/>
                      </a:cubicBezTo>
                      <a:cubicBezTo>
                        <a:pt x="571" y="23"/>
                        <a:pt x="548" y="46"/>
                        <a:pt x="548" y="92"/>
                      </a:cubicBezTo>
                      <a:cubicBezTo>
                        <a:pt x="503" y="183"/>
                        <a:pt x="457" y="274"/>
                        <a:pt x="434" y="366"/>
                      </a:cubicBezTo>
                      <a:cubicBezTo>
                        <a:pt x="434" y="343"/>
                        <a:pt x="434" y="343"/>
                        <a:pt x="434" y="320"/>
                      </a:cubicBezTo>
                      <a:cubicBezTo>
                        <a:pt x="366" y="480"/>
                        <a:pt x="297" y="640"/>
                        <a:pt x="229" y="799"/>
                      </a:cubicBezTo>
                      <a:cubicBezTo>
                        <a:pt x="183" y="868"/>
                        <a:pt x="160" y="959"/>
                        <a:pt x="115" y="1051"/>
                      </a:cubicBezTo>
                      <a:cubicBezTo>
                        <a:pt x="92" y="1119"/>
                        <a:pt x="69" y="1210"/>
                        <a:pt x="23" y="1279"/>
                      </a:cubicBezTo>
                      <a:cubicBezTo>
                        <a:pt x="0" y="1347"/>
                        <a:pt x="69" y="1416"/>
                        <a:pt x="115" y="1439"/>
                      </a:cubicBezTo>
                      <a:cubicBezTo>
                        <a:pt x="137" y="1450"/>
                        <a:pt x="154" y="1456"/>
                        <a:pt x="169" y="1456"/>
                      </a:cubicBezTo>
                      <a:cubicBezTo>
                        <a:pt x="183" y="1456"/>
                        <a:pt x="194" y="1450"/>
                        <a:pt x="206" y="1439"/>
                      </a:cubicBezTo>
                      <a:cubicBezTo>
                        <a:pt x="251" y="1416"/>
                        <a:pt x="274" y="1393"/>
                        <a:pt x="274" y="1347"/>
                      </a:cubicBezTo>
                      <a:cubicBezTo>
                        <a:pt x="320" y="1256"/>
                        <a:pt x="343" y="1165"/>
                        <a:pt x="388" y="1073"/>
                      </a:cubicBezTo>
                      <a:cubicBezTo>
                        <a:pt x="411" y="982"/>
                        <a:pt x="457" y="868"/>
                        <a:pt x="480" y="777"/>
                      </a:cubicBezTo>
                      <a:cubicBezTo>
                        <a:pt x="525" y="685"/>
                        <a:pt x="571" y="594"/>
                        <a:pt x="617" y="503"/>
                      </a:cubicBezTo>
                      <a:cubicBezTo>
                        <a:pt x="662" y="389"/>
                        <a:pt x="708" y="274"/>
                        <a:pt x="754" y="138"/>
                      </a:cubicBezTo>
                      <a:cubicBezTo>
                        <a:pt x="754" y="115"/>
                        <a:pt x="754" y="92"/>
                        <a:pt x="754" y="69"/>
                      </a:cubicBezTo>
                      <a:cubicBezTo>
                        <a:pt x="731" y="46"/>
                        <a:pt x="708" y="23"/>
                        <a:pt x="685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27" name="Google Shape;127;p6"/>
                <p:cNvSpPr/>
                <p:nvPr/>
              </p:nvSpPr>
              <p:spPr>
                <a:xfrm>
                  <a:off x="8094208" y="2338694"/>
                  <a:ext cx="16056" cy="322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4" h="1192" extrusionOk="0">
                      <a:moveTo>
                        <a:pt x="297" y="936"/>
                      </a:moveTo>
                      <a:cubicBezTo>
                        <a:pt x="291" y="948"/>
                        <a:pt x="287" y="961"/>
                        <a:pt x="283" y="973"/>
                      </a:cubicBezTo>
                      <a:lnTo>
                        <a:pt x="283" y="973"/>
                      </a:lnTo>
                      <a:cubicBezTo>
                        <a:pt x="297" y="958"/>
                        <a:pt x="297" y="956"/>
                        <a:pt x="297" y="936"/>
                      </a:cubicBezTo>
                      <a:close/>
                      <a:moveTo>
                        <a:pt x="457" y="0"/>
                      </a:moveTo>
                      <a:cubicBezTo>
                        <a:pt x="411" y="0"/>
                        <a:pt x="343" y="23"/>
                        <a:pt x="343" y="69"/>
                      </a:cubicBezTo>
                      <a:cubicBezTo>
                        <a:pt x="274" y="251"/>
                        <a:pt x="206" y="411"/>
                        <a:pt x="137" y="594"/>
                      </a:cubicBezTo>
                      <a:cubicBezTo>
                        <a:pt x="92" y="731"/>
                        <a:pt x="46" y="890"/>
                        <a:pt x="0" y="1050"/>
                      </a:cubicBezTo>
                      <a:cubicBezTo>
                        <a:pt x="0" y="1119"/>
                        <a:pt x="46" y="1187"/>
                        <a:pt x="115" y="1187"/>
                      </a:cubicBezTo>
                      <a:cubicBezTo>
                        <a:pt x="124" y="1190"/>
                        <a:pt x="133" y="1192"/>
                        <a:pt x="141" y="1192"/>
                      </a:cubicBezTo>
                      <a:cubicBezTo>
                        <a:pt x="195" y="1192"/>
                        <a:pt x="232" y="1135"/>
                        <a:pt x="251" y="1096"/>
                      </a:cubicBezTo>
                      <a:cubicBezTo>
                        <a:pt x="268" y="1046"/>
                        <a:pt x="273" y="1008"/>
                        <a:pt x="283" y="973"/>
                      </a:cubicBezTo>
                      <a:lnTo>
                        <a:pt x="283" y="973"/>
                      </a:lnTo>
                      <a:cubicBezTo>
                        <a:pt x="280" y="976"/>
                        <a:pt x="278" y="978"/>
                        <a:pt x="274" y="982"/>
                      </a:cubicBezTo>
                      <a:cubicBezTo>
                        <a:pt x="366" y="708"/>
                        <a:pt x="457" y="434"/>
                        <a:pt x="571" y="183"/>
                      </a:cubicBezTo>
                      <a:cubicBezTo>
                        <a:pt x="594" y="114"/>
                        <a:pt x="571" y="46"/>
                        <a:pt x="503" y="23"/>
                      </a:cubicBezTo>
                      <a:cubicBezTo>
                        <a:pt x="480" y="0"/>
                        <a:pt x="457" y="0"/>
                        <a:pt x="45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28" name="Google Shape;128;p6"/>
                <p:cNvSpPr/>
                <p:nvPr/>
              </p:nvSpPr>
              <p:spPr>
                <a:xfrm>
                  <a:off x="8142322" y="2354101"/>
                  <a:ext cx="12380" cy="279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8" h="1034" extrusionOk="0">
                      <a:moveTo>
                        <a:pt x="320" y="1"/>
                      </a:moveTo>
                      <a:cubicBezTo>
                        <a:pt x="298" y="1"/>
                        <a:pt x="275" y="24"/>
                        <a:pt x="252" y="47"/>
                      </a:cubicBezTo>
                      <a:cubicBezTo>
                        <a:pt x="206" y="206"/>
                        <a:pt x="161" y="343"/>
                        <a:pt x="115" y="480"/>
                      </a:cubicBezTo>
                      <a:cubicBezTo>
                        <a:pt x="92" y="617"/>
                        <a:pt x="46" y="754"/>
                        <a:pt x="24" y="914"/>
                      </a:cubicBezTo>
                      <a:cubicBezTo>
                        <a:pt x="1" y="960"/>
                        <a:pt x="46" y="1028"/>
                        <a:pt x="115" y="1028"/>
                      </a:cubicBezTo>
                      <a:cubicBezTo>
                        <a:pt x="123" y="1032"/>
                        <a:pt x="132" y="1034"/>
                        <a:pt x="141" y="1034"/>
                      </a:cubicBezTo>
                      <a:cubicBezTo>
                        <a:pt x="183" y="1034"/>
                        <a:pt x="229" y="993"/>
                        <a:pt x="229" y="937"/>
                      </a:cubicBezTo>
                      <a:cubicBezTo>
                        <a:pt x="252" y="845"/>
                        <a:pt x="275" y="731"/>
                        <a:pt x="298" y="617"/>
                      </a:cubicBezTo>
                      <a:cubicBezTo>
                        <a:pt x="320" y="526"/>
                        <a:pt x="343" y="457"/>
                        <a:pt x="366" y="366"/>
                      </a:cubicBezTo>
                      <a:cubicBezTo>
                        <a:pt x="389" y="298"/>
                        <a:pt x="412" y="206"/>
                        <a:pt x="434" y="138"/>
                      </a:cubicBezTo>
                      <a:cubicBezTo>
                        <a:pt x="457" y="115"/>
                        <a:pt x="457" y="92"/>
                        <a:pt x="434" y="69"/>
                      </a:cubicBezTo>
                      <a:cubicBezTo>
                        <a:pt x="434" y="47"/>
                        <a:pt x="412" y="24"/>
                        <a:pt x="38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29" name="Google Shape;129;p6"/>
                <p:cNvSpPr/>
                <p:nvPr/>
              </p:nvSpPr>
              <p:spPr>
                <a:xfrm>
                  <a:off x="8355804" y="2416432"/>
                  <a:ext cx="14839" cy="304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" h="1128" extrusionOk="0">
                      <a:moveTo>
                        <a:pt x="388" y="0"/>
                      </a:moveTo>
                      <a:cubicBezTo>
                        <a:pt x="366" y="0"/>
                        <a:pt x="343" y="23"/>
                        <a:pt x="343" y="46"/>
                      </a:cubicBezTo>
                      <a:cubicBezTo>
                        <a:pt x="297" y="206"/>
                        <a:pt x="229" y="365"/>
                        <a:pt x="183" y="502"/>
                      </a:cubicBezTo>
                      <a:cubicBezTo>
                        <a:pt x="114" y="662"/>
                        <a:pt x="69" y="822"/>
                        <a:pt x="23" y="959"/>
                      </a:cubicBezTo>
                      <a:cubicBezTo>
                        <a:pt x="0" y="1005"/>
                        <a:pt x="0" y="1027"/>
                        <a:pt x="23" y="1050"/>
                      </a:cubicBezTo>
                      <a:cubicBezTo>
                        <a:pt x="23" y="1073"/>
                        <a:pt x="46" y="1096"/>
                        <a:pt x="69" y="1119"/>
                      </a:cubicBezTo>
                      <a:cubicBezTo>
                        <a:pt x="80" y="1124"/>
                        <a:pt x="95" y="1127"/>
                        <a:pt x="110" y="1127"/>
                      </a:cubicBezTo>
                      <a:cubicBezTo>
                        <a:pt x="156" y="1127"/>
                        <a:pt x="211" y="1102"/>
                        <a:pt x="229" y="1050"/>
                      </a:cubicBezTo>
                      <a:cubicBezTo>
                        <a:pt x="274" y="913"/>
                        <a:pt x="320" y="753"/>
                        <a:pt x="388" y="594"/>
                      </a:cubicBezTo>
                      <a:cubicBezTo>
                        <a:pt x="434" y="434"/>
                        <a:pt x="480" y="297"/>
                        <a:pt x="525" y="137"/>
                      </a:cubicBezTo>
                      <a:cubicBezTo>
                        <a:pt x="548" y="114"/>
                        <a:pt x="548" y="92"/>
                        <a:pt x="525" y="69"/>
                      </a:cubicBezTo>
                      <a:cubicBezTo>
                        <a:pt x="525" y="23"/>
                        <a:pt x="503" y="23"/>
                        <a:pt x="48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30" name="Google Shape;130;p6"/>
                <p:cNvSpPr/>
                <p:nvPr/>
              </p:nvSpPr>
              <p:spPr>
                <a:xfrm>
                  <a:off x="8404540" y="2433705"/>
                  <a:ext cx="16056" cy="33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4" h="1256" extrusionOk="0">
                      <a:moveTo>
                        <a:pt x="503" y="0"/>
                      </a:moveTo>
                      <a:cubicBezTo>
                        <a:pt x="480" y="0"/>
                        <a:pt x="434" y="23"/>
                        <a:pt x="434" y="69"/>
                      </a:cubicBezTo>
                      <a:cubicBezTo>
                        <a:pt x="389" y="137"/>
                        <a:pt x="343" y="229"/>
                        <a:pt x="320" y="320"/>
                      </a:cubicBezTo>
                      <a:cubicBezTo>
                        <a:pt x="274" y="411"/>
                        <a:pt x="252" y="503"/>
                        <a:pt x="206" y="571"/>
                      </a:cubicBezTo>
                      <a:cubicBezTo>
                        <a:pt x="160" y="754"/>
                        <a:pt x="69" y="936"/>
                        <a:pt x="23" y="1142"/>
                      </a:cubicBezTo>
                      <a:cubicBezTo>
                        <a:pt x="1" y="1187"/>
                        <a:pt x="46" y="1233"/>
                        <a:pt x="115" y="1256"/>
                      </a:cubicBezTo>
                      <a:cubicBezTo>
                        <a:pt x="138" y="1256"/>
                        <a:pt x="160" y="1233"/>
                        <a:pt x="183" y="1233"/>
                      </a:cubicBezTo>
                      <a:cubicBezTo>
                        <a:pt x="206" y="1210"/>
                        <a:pt x="206" y="1187"/>
                        <a:pt x="229" y="1164"/>
                      </a:cubicBezTo>
                      <a:lnTo>
                        <a:pt x="252" y="1096"/>
                      </a:lnTo>
                      <a:cubicBezTo>
                        <a:pt x="297" y="936"/>
                        <a:pt x="343" y="799"/>
                        <a:pt x="389" y="639"/>
                      </a:cubicBezTo>
                      <a:cubicBezTo>
                        <a:pt x="411" y="548"/>
                        <a:pt x="457" y="457"/>
                        <a:pt x="480" y="366"/>
                      </a:cubicBezTo>
                      <a:cubicBezTo>
                        <a:pt x="503" y="297"/>
                        <a:pt x="548" y="206"/>
                        <a:pt x="594" y="137"/>
                      </a:cubicBezTo>
                      <a:cubicBezTo>
                        <a:pt x="594" y="92"/>
                        <a:pt x="571" y="46"/>
                        <a:pt x="548" y="23"/>
                      </a:cubicBezTo>
                      <a:cubicBezTo>
                        <a:pt x="526" y="23"/>
                        <a:pt x="526" y="0"/>
                        <a:pt x="50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31" name="Google Shape;131;p6"/>
                <p:cNvSpPr/>
                <p:nvPr/>
              </p:nvSpPr>
              <p:spPr>
                <a:xfrm>
                  <a:off x="8452058" y="2449733"/>
                  <a:ext cx="14812" cy="310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8" h="1149" extrusionOk="0">
                      <a:moveTo>
                        <a:pt x="434" y="1"/>
                      </a:moveTo>
                      <a:cubicBezTo>
                        <a:pt x="411" y="1"/>
                        <a:pt x="388" y="1"/>
                        <a:pt x="365" y="24"/>
                      </a:cubicBezTo>
                      <a:cubicBezTo>
                        <a:pt x="342" y="24"/>
                        <a:pt x="320" y="46"/>
                        <a:pt x="320" y="92"/>
                      </a:cubicBezTo>
                      <a:cubicBezTo>
                        <a:pt x="297" y="161"/>
                        <a:pt x="274" y="229"/>
                        <a:pt x="251" y="298"/>
                      </a:cubicBezTo>
                      <a:cubicBezTo>
                        <a:pt x="228" y="389"/>
                        <a:pt x="183" y="503"/>
                        <a:pt x="137" y="617"/>
                      </a:cubicBezTo>
                      <a:cubicBezTo>
                        <a:pt x="91" y="754"/>
                        <a:pt x="46" y="868"/>
                        <a:pt x="23" y="1005"/>
                      </a:cubicBezTo>
                      <a:cubicBezTo>
                        <a:pt x="0" y="1074"/>
                        <a:pt x="69" y="1142"/>
                        <a:pt x="137" y="1142"/>
                      </a:cubicBezTo>
                      <a:cubicBezTo>
                        <a:pt x="149" y="1146"/>
                        <a:pt x="161" y="1148"/>
                        <a:pt x="171" y="1148"/>
                      </a:cubicBezTo>
                      <a:cubicBezTo>
                        <a:pt x="221" y="1148"/>
                        <a:pt x="255" y="1107"/>
                        <a:pt x="274" y="1051"/>
                      </a:cubicBezTo>
                      <a:cubicBezTo>
                        <a:pt x="297" y="891"/>
                        <a:pt x="342" y="754"/>
                        <a:pt x="388" y="617"/>
                      </a:cubicBezTo>
                      <a:cubicBezTo>
                        <a:pt x="434" y="457"/>
                        <a:pt x="502" y="298"/>
                        <a:pt x="525" y="115"/>
                      </a:cubicBezTo>
                      <a:cubicBezTo>
                        <a:pt x="548" y="69"/>
                        <a:pt x="502" y="1"/>
                        <a:pt x="434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32" name="Google Shape;132;p6"/>
                <p:cNvSpPr/>
                <p:nvPr/>
              </p:nvSpPr>
              <p:spPr>
                <a:xfrm>
                  <a:off x="8510038" y="2470114"/>
                  <a:ext cx="16083" cy="307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5" h="1136" extrusionOk="0">
                      <a:moveTo>
                        <a:pt x="434" y="0"/>
                      </a:moveTo>
                      <a:cubicBezTo>
                        <a:pt x="389" y="0"/>
                        <a:pt x="320" y="23"/>
                        <a:pt x="320" y="91"/>
                      </a:cubicBezTo>
                      <a:cubicBezTo>
                        <a:pt x="252" y="228"/>
                        <a:pt x="206" y="365"/>
                        <a:pt x="160" y="525"/>
                      </a:cubicBezTo>
                      <a:cubicBezTo>
                        <a:pt x="138" y="594"/>
                        <a:pt x="92" y="662"/>
                        <a:pt x="92" y="708"/>
                      </a:cubicBezTo>
                      <a:cubicBezTo>
                        <a:pt x="46" y="799"/>
                        <a:pt x="24" y="890"/>
                        <a:pt x="1" y="982"/>
                      </a:cubicBezTo>
                      <a:cubicBezTo>
                        <a:pt x="1" y="1004"/>
                        <a:pt x="1" y="1027"/>
                        <a:pt x="24" y="1050"/>
                      </a:cubicBezTo>
                      <a:cubicBezTo>
                        <a:pt x="24" y="1073"/>
                        <a:pt x="46" y="1096"/>
                        <a:pt x="92" y="1119"/>
                      </a:cubicBezTo>
                      <a:cubicBezTo>
                        <a:pt x="103" y="1130"/>
                        <a:pt x="121" y="1136"/>
                        <a:pt x="138" y="1136"/>
                      </a:cubicBezTo>
                      <a:cubicBezTo>
                        <a:pt x="155" y="1136"/>
                        <a:pt x="172" y="1130"/>
                        <a:pt x="183" y="1119"/>
                      </a:cubicBezTo>
                      <a:cubicBezTo>
                        <a:pt x="229" y="1119"/>
                        <a:pt x="252" y="1096"/>
                        <a:pt x="275" y="1050"/>
                      </a:cubicBezTo>
                      <a:cubicBezTo>
                        <a:pt x="297" y="959"/>
                        <a:pt x="343" y="845"/>
                        <a:pt x="366" y="753"/>
                      </a:cubicBezTo>
                      <a:cubicBezTo>
                        <a:pt x="412" y="571"/>
                        <a:pt x="480" y="388"/>
                        <a:pt x="548" y="205"/>
                      </a:cubicBezTo>
                      <a:cubicBezTo>
                        <a:pt x="594" y="137"/>
                        <a:pt x="571" y="46"/>
                        <a:pt x="480" y="23"/>
                      </a:cubicBezTo>
                      <a:cubicBezTo>
                        <a:pt x="480" y="0"/>
                        <a:pt x="457" y="0"/>
                        <a:pt x="434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33" name="Google Shape;133;p6"/>
                <p:cNvSpPr/>
                <p:nvPr/>
              </p:nvSpPr>
              <p:spPr>
                <a:xfrm>
                  <a:off x="8563719" y="2482440"/>
                  <a:ext cx="14839" cy="302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9" h="1119" extrusionOk="0">
                      <a:moveTo>
                        <a:pt x="411" y="1"/>
                      </a:moveTo>
                      <a:cubicBezTo>
                        <a:pt x="389" y="1"/>
                        <a:pt x="366" y="1"/>
                        <a:pt x="343" y="23"/>
                      </a:cubicBezTo>
                      <a:cubicBezTo>
                        <a:pt x="320" y="46"/>
                        <a:pt x="297" y="69"/>
                        <a:pt x="297" y="92"/>
                      </a:cubicBezTo>
                      <a:cubicBezTo>
                        <a:pt x="274" y="138"/>
                        <a:pt x="252" y="206"/>
                        <a:pt x="252" y="252"/>
                      </a:cubicBezTo>
                      <a:cubicBezTo>
                        <a:pt x="252" y="229"/>
                        <a:pt x="252" y="229"/>
                        <a:pt x="252" y="229"/>
                      </a:cubicBezTo>
                      <a:cubicBezTo>
                        <a:pt x="206" y="343"/>
                        <a:pt x="183" y="457"/>
                        <a:pt x="137" y="571"/>
                      </a:cubicBezTo>
                      <a:cubicBezTo>
                        <a:pt x="92" y="708"/>
                        <a:pt x="23" y="845"/>
                        <a:pt x="23" y="982"/>
                      </a:cubicBezTo>
                      <a:cubicBezTo>
                        <a:pt x="0" y="1051"/>
                        <a:pt x="46" y="1119"/>
                        <a:pt x="115" y="1119"/>
                      </a:cubicBezTo>
                      <a:cubicBezTo>
                        <a:pt x="137" y="1119"/>
                        <a:pt x="183" y="1119"/>
                        <a:pt x="206" y="1096"/>
                      </a:cubicBezTo>
                      <a:cubicBezTo>
                        <a:pt x="229" y="1073"/>
                        <a:pt x="252" y="1051"/>
                        <a:pt x="252" y="1028"/>
                      </a:cubicBezTo>
                      <a:cubicBezTo>
                        <a:pt x="274" y="959"/>
                        <a:pt x="297" y="891"/>
                        <a:pt x="320" y="822"/>
                      </a:cubicBezTo>
                      <a:cubicBezTo>
                        <a:pt x="343" y="754"/>
                        <a:pt x="343" y="708"/>
                        <a:pt x="366" y="640"/>
                      </a:cubicBezTo>
                      <a:cubicBezTo>
                        <a:pt x="366" y="640"/>
                        <a:pt x="366" y="663"/>
                        <a:pt x="366" y="663"/>
                      </a:cubicBezTo>
                      <a:cubicBezTo>
                        <a:pt x="411" y="503"/>
                        <a:pt x="480" y="320"/>
                        <a:pt x="525" y="138"/>
                      </a:cubicBezTo>
                      <a:cubicBezTo>
                        <a:pt x="548" y="115"/>
                        <a:pt x="525" y="69"/>
                        <a:pt x="503" y="46"/>
                      </a:cubicBezTo>
                      <a:cubicBezTo>
                        <a:pt x="480" y="23"/>
                        <a:pt x="457" y="1"/>
                        <a:pt x="434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34" name="Google Shape;134;p6"/>
                <p:cNvSpPr/>
                <p:nvPr/>
              </p:nvSpPr>
              <p:spPr>
                <a:xfrm>
                  <a:off x="8189840" y="2342397"/>
                  <a:ext cx="9893" cy="105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6" h="389" extrusionOk="0">
                      <a:moveTo>
                        <a:pt x="114" y="0"/>
                      </a:moveTo>
                      <a:lnTo>
                        <a:pt x="0" y="320"/>
                      </a:lnTo>
                      <a:cubicBezTo>
                        <a:pt x="92" y="343"/>
                        <a:pt x="183" y="365"/>
                        <a:pt x="251" y="388"/>
                      </a:cubicBezTo>
                      <a:cubicBezTo>
                        <a:pt x="251" y="365"/>
                        <a:pt x="274" y="343"/>
                        <a:pt x="274" y="343"/>
                      </a:cubicBezTo>
                      <a:cubicBezTo>
                        <a:pt x="297" y="251"/>
                        <a:pt x="343" y="160"/>
                        <a:pt x="366" y="69"/>
                      </a:cubicBezTo>
                      <a:cubicBezTo>
                        <a:pt x="274" y="46"/>
                        <a:pt x="206" y="23"/>
                        <a:pt x="114" y="0"/>
                      </a:cubicBezTo>
                      <a:close/>
                    </a:path>
                  </a:pathLst>
                </a:custGeom>
                <a:solidFill>
                  <a:srgbClr val="57545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35" name="Google Shape;135;p6"/>
                <p:cNvSpPr/>
                <p:nvPr/>
              </p:nvSpPr>
              <p:spPr>
                <a:xfrm>
                  <a:off x="8210816" y="2257253"/>
                  <a:ext cx="12974" cy="123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0" h="457" extrusionOk="0">
                      <a:moveTo>
                        <a:pt x="0" y="0"/>
                      </a:moveTo>
                      <a:lnTo>
                        <a:pt x="229" y="69"/>
                      </a:lnTo>
                      <a:lnTo>
                        <a:pt x="137" y="388"/>
                      </a:lnTo>
                      <a:cubicBezTo>
                        <a:pt x="229" y="411"/>
                        <a:pt x="297" y="434"/>
                        <a:pt x="388" y="457"/>
                      </a:cubicBezTo>
                      <a:cubicBezTo>
                        <a:pt x="411" y="343"/>
                        <a:pt x="457" y="251"/>
                        <a:pt x="480" y="137"/>
                      </a:cubicBezTo>
                      <a:cubicBezTo>
                        <a:pt x="320" y="92"/>
                        <a:pt x="160" y="46"/>
                        <a:pt x="0" y="0"/>
                      </a:cubicBezTo>
                      <a:close/>
                    </a:path>
                  </a:pathLst>
                </a:custGeom>
                <a:solidFill>
                  <a:srgbClr val="57545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36" name="Google Shape;136;p6"/>
                <p:cNvSpPr/>
                <p:nvPr/>
              </p:nvSpPr>
              <p:spPr>
                <a:xfrm>
                  <a:off x="8162080" y="2436786"/>
                  <a:ext cx="9893" cy="105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6" h="389" extrusionOk="0">
                      <a:moveTo>
                        <a:pt x="92" y="0"/>
                      </a:moveTo>
                      <a:cubicBezTo>
                        <a:pt x="100" y="0"/>
                        <a:pt x="107" y="1"/>
                        <a:pt x="114" y="2"/>
                      </a:cubicBezTo>
                      <a:lnTo>
                        <a:pt x="114" y="2"/>
                      </a:lnTo>
                      <a:lnTo>
                        <a:pt x="114" y="0"/>
                      </a:lnTo>
                      <a:close/>
                      <a:moveTo>
                        <a:pt x="114" y="2"/>
                      </a:moveTo>
                      <a:lnTo>
                        <a:pt x="0" y="320"/>
                      </a:lnTo>
                      <a:cubicBezTo>
                        <a:pt x="92" y="343"/>
                        <a:pt x="183" y="366"/>
                        <a:pt x="274" y="389"/>
                      </a:cubicBezTo>
                      <a:cubicBezTo>
                        <a:pt x="297" y="297"/>
                        <a:pt x="343" y="183"/>
                        <a:pt x="365" y="92"/>
                      </a:cubicBezTo>
                      <a:cubicBezTo>
                        <a:pt x="320" y="69"/>
                        <a:pt x="274" y="46"/>
                        <a:pt x="206" y="46"/>
                      </a:cubicBezTo>
                      <a:cubicBezTo>
                        <a:pt x="206" y="46"/>
                        <a:pt x="206" y="46"/>
                        <a:pt x="206" y="23"/>
                      </a:cubicBezTo>
                      <a:cubicBezTo>
                        <a:pt x="168" y="23"/>
                        <a:pt x="146" y="8"/>
                        <a:pt x="114" y="2"/>
                      </a:cubicBezTo>
                      <a:close/>
                    </a:path>
                  </a:pathLst>
                </a:custGeom>
                <a:solidFill>
                  <a:srgbClr val="57545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37" name="Google Shape;137;p6"/>
                <p:cNvSpPr/>
                <p:nvPr/>
              </p:nvSpPr>
              <p:spPr>
                <a:xfrm>
                  <a:off x="8333586" y="2386186"/>
                  <a:ext cx="7433" cy="1051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" h="389" extrusionOk="0">
                      <a:moveTo>
                        <a:pt x="92" y="1"/>
                      </a:moveTo>
                      <a:cubicBezTo>
                        <a:pt x="69" y="24"/>
                        <a:pt x="69" y="46"/>
                        <a:pt x="69" y="69"/>
                      </a:cubicBezTo>
                      <a:cubicBezTo>
                        <a:pt x="46" y="161"/>
                        <a:pt x="23" y="229"/>
                        <a:pt x="1" y="320"/>
                      </a:cubicBezTo>
                      <a:cubicBezTo>
                        <a:pt x="69" y="343"/>
                        <a:pt x="138" y="366"/>
                        <a:pt x="206" y="389"/>
                      </a:cubicBezTo>
                      <a:lnTo>
                        <a:pt x="183" y="366"/>
                      </a:lnTo>
                      <a:lnTo>
                        <a:pt x="275" y="69"/>
                      </a:lnTo>
                      <a:lnTo>
                        <a:pt x="92" y="1"/>
                      </a:lnTo>
                      <a:close/>
                    </a:path>
                  </a:pathLst>
                </a:custGeom>
                <a:solidFill>
                  <a:srgbClr val="57545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38" name="Google Shape;138;p6"/>
                <p:cNvSpPr/>
                <p:nvPr/>
              </p:nvSpPr>
              <p:spPr>
                <a:xfrm>
                  <a:off x="8358264" y="2303528"/>
                  <a:ext cx="7433" cy="98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" h="366" extrusionOk="0">
                      <a:moveTo>
                        <a:pt x="92" y="0"/>
                      </a:moveTo>
                      <a:cubicBezTo>
                        <a:pt x="69" y="46"/>
                        <a:pt x="46" y="114"/>
                        <a:pt x="23" y="183"/>
                      </a:cubicBezTo>
                      <a:cubicBezTo>
                        <a:pt x="23" y="228"/>
                        <a:pt x="1" y="251"/>
                        <a:pt x="1" y="297"/>
                      </a:cubicBezTo>
                      <a:cubicBezTo>
                        <a:pt x="46" y="320"/>
                        <a:pt x="115" y="343"/>
                        <a:pt x="183" y="365"/>
                      </a:cubicBezTo>
                      <a:lnTo>
                        <a:pt x="160" y="343"/>
                      </a:lnTo>
                      <a:lnTo>
                        <a:pt x="275" y="46"/>
                      </a:lnTo>
                      <a:cubicBezTo>
                        <a:pt x="206" y="23"/>
                        <a:pt x="160" y="0"/>
                        <a:pt x="92" y="0"/>
                      </a:cubicBezTo>
                      <a:close/>
                    </a:path>
                  </a:pathLst>
                </a:custGeom>
                <a:solidFill>
                  <a:srgbClr val="57545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39" name="Google Shape;139;p6"/>
                <p:cNvSpPr/>
                <p:nvPr/>
              </p:nvSpPr>
              <p:spPr>
                <a:xfrm>
                  <a:off x="8303988" y="2480602"/>
                  <a:ext cx="9893" cy="111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6" h="411" extrusionOk="0">
                      <a:moveTo>
                        <a:pt x="114" y="0"/>
                      </a:moveTo>
                      <a:cubicBezTo>
                        <a:pt x="91" y="91"/>
                        <a:pt x="46" y="206"/>
                        <a:pt x="0" y="297"/>
                      </a:cubicBezTo>
                      <a:cubicBezTo>
                        <a:pt x="92" y="328"/>
                        <a:pt x="175" y="358"/>
                        <a:pt x="253" y="382"/>
                      </a:cubicBezTo>
                      <a:lnTo>
                        <a:pt x="253" y="382"/>
                      </a:lnTo>
                      <a:lnTo>
                        <a:pt x="365" y="69"/>
                      </a:lnTo>
                      <a:cubicBezTo>
                        <a:pt x="297" y="46"/>
                        <a:pt x="251" y="46"/>
                        <a:pt x="183" y="23"/>
                      </a:cubicBezTo>
                      <a:cubicBezTo>
                        <a:pt x="160" y="0"/>
                        <a:pt x="137" y="0"/>
                        <a:pt x="114" y="0"/>
                      </a:cubicBezTo>
                      <a:close/>
                      <a:moveTo>
                        <a:pt x="253" y="382"/>
                      </a:moveTo>
                      <a:lnTo>
                        <a:pt x="251" y="388"/>
                      </a:lnTo>
                      <a:lnTo>
                        <a:pt x="365" y="411"/>
                      </a:lnTo>
                      <a:cubicBezTo>
                        <a:pt x="328" y="404"/>
                        <a:pt x="291" y="394"/>
                        <a:pt x="253" y="382"/>
                      </a:cubicBezTo>
                      <a:close/>
                    </a:path>
                  </a:pathLst>
                </a:custGeom>
                <a:solidFill>
                  <a:srgbClr val="57545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0" name="Google Shape;140;p6"/>
                <p:cNvSpPr/>
                <p:nvPr/>
              </p:nvSpPr>
              <p:spPr>
                <a:xfrm>
                  <a:off x="8218843" y="2253550"/>
                  <a:ext cx="141313" cy="506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28" h="1873" extrusionOk="0">
                      <a:moveTo>
                        <a:pt x="160" y="0"/>
                      </a:moveTo>
                      <a:cubicBezTo>
                        <a:pt x="114" y="0"/>
                        <a:pt x="69" y="23"/>
                        <a:pt x="46" y="92"/>
                      </a:cubicBezTo>
                      <a:cubicBezTo>
                        <a:pt x="0" y="160"/>
                        <a:pt x="0" y="274"/>
                        <a:pt x="91" y="297"/>
                      </a:cubicBezTo>
                      <a:cubicBezTo>
                        <a:pt x="388" y="457"/>
                        <a:pt x="685" y="594"/>
                        <a:pt x="982" y="731"/>
                      </a:cubicBezTo>
                      <a:lnTo>
                        <a:pt x="1004" y="731"/>
                      </a:lnTo>
                      <a:cubicBezTo>
                        <a:pt x="1027" y="754"/>
                        <a:pt x="1050" y="754"/>
                        <a:pt x="1096" y="776"/>
                      </a:cubicBezTo>
                      <a:cubicBezTo>
                        <a:pt x="1347" y="891"/>
                        <a:pt x="1598" y="982"/>
                        <a:pt x="1849" y="1073"/>
                      </a:cubicBezTo>
                      <a:lnTo>
                        <a:pt x="1872" y="1073"/>
                      </a:lnTo>
                      <a:cubicBezTo>
                        <a:pt x="1872" y="1073"/>
                        <a:pt x="1895" y="1096"/>
                        <a:pt x="1895" y="1096"/>
                      </a:cubicBezTo>
                      <a:lnTo>
                        <a:pt x="1940" y="1096"/>
                      </a:lnTo>
                      <a:cubicBezTo>
                        <a:pt x="1986" y="1119"/>
                        <a:pt x="2032" y="1142"/>
                        <a:pt x="2100" y="1164"/>
                      </a:cubicBezTo>
                      <a:lnTo>
                        <a:pt x="2146" y="1164"/>
                      </a:lnTo>
                      <a:cubicBezTo>
                        <a:pt x="2214" y="1210"/>
                        <a:pt x="2283" y="1233"/>
                        <a:pt x="2351" y="1256"/>
                      </a:cubicBezTo>
                      <a:lnTo>
                        <a:pt x="2397" y="1256"/>
                      </a:lnTo>
                      <a:cubicBezTo>
                        <a:pt x="2602" y="1324"/>
                        <a:pt x="2830" y="1393"/>
                        <a:pt x="3036" y="1461"/>
                      </a:cubicBezTo>
                      <a:lnTo>
                        <a:pt x="3059" y="1461"/>
                      </a:lnTo>
                      <a:cubicBezTo>
                        <a:pt x="3264" y="1507"/>
                        <a:pt x="3492" y="1575"/>
                        <a:pt x="3721" y="1621"/>
                      </a:cubicBezTo>
                      <a:lnTo>
                        <a:pt x="3766" y="1621"/>
                      </a:lnTo>
                      <a:cubicBezTo>
                        <a:pt x="3812" y="1644"/>
                        <a:pt x="3880" y="1667"/>
                        <a:pt x="3926" y="1667"/>
                      </a:cubicBezTo>
                      <a:lnTo>
                        <a:pt x="3949" y="1667"/>
                      </a:lnTo>
                      <a:cubicBezTo>
                        <a:pt x="3949" y="1667"/>
                        <a:pt x="3972" y="1667"/>
                        <a:pt x="3972" y="1689"/>
                      </a:cubicBezTo>
                      <a:lnTo>
                        <a:pt x="4017" y="1689"/>
                      </a:lnTo>
                      <a:cubicBezTo>
                        <a:pt x="4154" y="1712"/>
                        <a:pt x="4291" y="1735"/>
                        <a:pt x="4428" y="1758"/>
                      </a:cubicBezTo>
                      <a:lnTo>
                        <a:pt x="4451" y="1758"/>
                      </a:lnTo>
                      <a:cubicBezTo>
                        <a:pt x="4474" y="1781"/>
                        <a:pt x="4520" y="1781"/>
                        <a:pt x="4542" y="1781"/>
                      </a:cubicBezTo>
                      <a:lnTo>
                        <a:pt x="4565" y="1781"/>
                      </a:lnTo>
                      <a:cubicBezTo>
                        <a:pt x="4588" y="1781"/>
                        <a:pt x="4588" y="1804"/>
                        <a:pt x="4611" y="1804"/>
                      </a:cubicBezTo>
                      <a:lnTo>
                        <a:pt x="4679" y="1804"/>
                      </a:lnTo>
                      <a:cubicBezTo>
                        <a:pt x="4816" y="1826"/>
                        <a:pt x="4953" y="1849"/>
                        <a:pt x="5067" y="1872"/>
                      </a:cubicBezTo>
                      <a:cubicBezTo>
                        <a:pt x="5113" y="1872"/>
                        <a:pt x="5159" y="1849"/>
                        <a:pt x="5181" y="1826"/>
                      </a:cubicBezTo>
                      <a:cubicBezTo>
                        <a:pt x="5227" y="1781"/>
                        <a:pt x="5227" y="1758"/>
                        <a:pt x="5227" y="1712"/>
                      </a:cubicBezTo>
                      <a:cubicBezTo>
                        <a:pt x="5227" y="1667"/>
                        <a:pt x="5227" y="1621"/>
                        <a:pt x="5204" y="1598"/>
                      </a:cubicBezTo>
                      <a:cubicBezTo>
                        <a:pt x="5159" y="1553"/>
                        <a:pt x="5113" y="1553"/>
                        <a:pt x="5067" y="1530"/>
                      </a:cubicBezTo>
                      <a:cubicBezTo>
                        <a:pt x="4999" y="1530"/>
                        <a:pt x="4930" y="1507"/>
                        <a:pt x="4839" y="1507"/>
                      </a:cubicBezTo>
                      <a:cubicBezTo>
                        <a:pt x="4816" y="1507"/>
                        <a:pt x="4793" y="1507"/>
                        <a:pt x="4771" y="1484"/>
                      </a:cubicBezTo>
                      <a:lnTo>
                        <a:pt x="4656" y="1484"/>
                      </a:lnTo>
                      <a:cubicBezTo>
                        <a:pt x="4634" y="1461"/>
                        <a:pt x="4611" y="1461"/>
                        <a:pt x="4588" y="1461"/>
                      </a:cubicBezTo>
                      <a:lnTo>
                        <a:pt x="4565" y="1461"/>
                      </a:lnTo>
                      <a:cubicBezTo>
                        <a:pt x="4405" y="1438"/>
                        <a:pt x="4223" y="1393"/>
                        <a:pt x="4063" y="1370"/>
                      </a:cubicBezTo>
                      <a:cubicBezTo>
                        <a:pt x="3995" y="1347"/>
                        <a:pt x="3926" y="1347"/>
                        <a:pt x="3858" y="1324"/>
                      </a:cubicBezTo>
                      <a:cubicBezTo>
                        <a:pt x="3629" y="1279"/>
                        <a:pt x="3378" y="1210"/>
                        <a:pt x="3150" y="1142"/>
                      </a:cubicBezTo>
                      <a:lnTo>
                        <a:pt x="3127" y="1142"/>
                      </a:lnTo>
                      <a:cubicBezTo>
                        <a:pt x="2922" y="1073"/>
                        <a:pt x="2694" y="1005"/>
                        <a:pt x="2465" y="936"/>
                      </a:cubicBezTo>
                      <a:lnTo>
                        <a:pt x="2442" y="936"/>
                      </a:lnTo>
                      <a:lnTo>
                        <a:pt x="2214" y="868"/>
                      </a:lnTo>
                      <a:lnTo>
                        <a:pt x="2191" y="845"/>
                      </a:lnTo>
                      <a:cubicBezTo>
                        <a:pt x="2146" y="845"/>
                        <a:pt x="2123" y="822"/>
                        <a:pt x="2100" y="822"/>
                      </a:cubicBezTo>
                      <a:cubicBezTo>
                        <a:pt x="2054" y="799"/>
                        <a:pt x="2009" y="776"/>
                        <a:pt x="1963" y="776"/>
                      </a:cubicBezTo>
                      <a:cubicBezTo>
                        <a:pt x="1963" y="776"/>
                        <a:pt x="1963" y="776"/>
                        <a:pt x="1940" y="754"/>
                      </a:cubicBezTo>
                      <a:cubicBezTo>
                        <a:pt x="1712" y="685"/>
                        <a:pt x="1461" y="571"/>
                        <a:pt x="1233" y="480"/>
                      </a:cubicBezTo>
                      <a:lnTo>
                        <a:pt x="1210" y="480"/>
                      </a:lnTo>
                      <a:cubicBezTo>
                        <a:pt x="1187" y="457"/>
                        <a:pt x="1164" y="457"/>
                        <a:pt x="1164" y="457"/>
                      </a:cubicBezTo>
                      <a:cubicBezTo>
                        <a:pt x="1141" y="434"/>
                        <a:pt x="1119" y="434"/>
                        <a:pt x="1119" y="434"/>
                      </a:cubicBezTo>
                      <a:lnTo>
                        <a:pt x="1096" y="434"/>
                      </a:lnTo>
                      <a:cubicBezTo>
                        <a:pt x="1073" y="411"/>
                        <a:pt x="1027" y="388"/>
                        <a:pt x="1004" y="388"/>
                      </a:cubicBezTo>
                      <a:cubicBezTo>
                        <a:pt x="753" y="274"/>
                        <a:pt x="502" y="160"/>
                        <a:pt x="251" y="23"/>
                      </a:cubicBezTo>
                      <a:cubicBezTo>
                        <a:pt x="228" y="23"/>
                        <a:pt x="206" y="0"/>
                        <a:pt x="16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1" name="Google Shape;141;p6"/>
                <p:cNvSpPr/>
                <p:nvPr/>
              </p:nvSpPr>
              <p:spPr>
                <a:xfrm>
                  <a:off x="8210194" y="2281309"/>
                  <a:ext cx="141935" cy="506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51" h="1873" extrusionOk="0">
                      <a:moveTo>
                        <a:pt x="1096" y="411"/>
                      </a:moveTo>
                      <a:lnTo>
                        <a:pt x="1096" y="411"/>
                      </a:lnTo>
                      <a:cubicBezTo>
                        <a:pt x="1102" y="414"/>
                        <a:pt x="1109" y="417"/>
                        <a:pt x="1115" y="420"/>
                      </a:cubicBezTo>
                      <a:lnTo>
                        <a:pt x="1115" y="420"/>
                      </a:lnTo>
                      <a:cubicBezTo>
                        <a:pt x="1108" y="411"/>
                        <a:pt x="1096" y="411"/>
                        <a:pt x="1096" y="411"/>
                      </a:cubicBezTo>
                      <a:close/>
                      <a:moveTo>
                        <a:pt x="183" y="1"/>
                      </a:moveTo>
                      <a:cubicBezTo>
                        <a:pt x="138" y="1"/>
                        <a:pt x="69" y="23"/>
                        <a:pt x="46" y="69"/>
                      </a:cubicBezTo>
                      <a:cubicBezTo>
                        <a:pt x="1" y="137"/>
                        <a:pt x="23" y="252"/>
                        <a:pt x="92" y="297"/>
                      </a:cubicBezTo>
                      <a:cubicBezTo>
                        <a:pt x="777" y="640"/>
                        <a:pt x="1484" y="936"/>
                        <a:pt x="2192" y="1187"/>
                      </a:cubicBezTo>
                      <a:cubicBezTo>
                        <a:pt x="2215" y="1187"/>
                        <a:pt x="2215" y="1210"/>
                        <a:pt x="2215" y="1210"/>
                      </a:cubicBezTo>
                      <a:lnTo>
                        <a:pt x="2237" y="1210"/>
                      </a:lnTo>
                      <a:cubicBezTo>
                        <a:pt x="2603" y="1324"/>
                        <a:pt x="2968" y="1439"/>
                        <a:pt x="3333" y="1530"/>
                      </a:cubicBezTo>
                      <a:cubicBezTo>
                        <a:pt x="3721" y="1644"/>
                        <a:pt x="4109" y="1712"/>
                        <a:pt x="4497" y="1781"/>
                      </a:cubicBezTo>
                      <a:cubicBezTo>
                        <a:pt x="4520" y="1781"/>
                        <a:pt x="4543" y="1804"/>
                        <a:pt x="4566" y="1804"/>
                      </a:cubicBezTo>
                      <a:lnTo>
                        <a:pt x="4634" y="1804"/>
                      </a:lnTo>
                      <a:cubicBezTo>
                        <a:pt x="4657" y="1804"/>
                        <a:pt x="4680" y="1827"/>
                        <a:pt x="4703" y="1827"/>
                      </a:cubicBezTo>
                      <a:cubicBezTo>
                        <a:pt x="4840" y="1849"/>
                        <a:pt x="4954" y="1849"/>
                        <a:pt x="5068" y="1872"/>
                      </a:cubicBezTo>
                      <a:cubicBezTo>
                        <a:pt x="5113" y="1872"/>
                        <a:pt x="5159" y="1849"/>
                        <a:pt x="5182" y="1827"/>
                      </a:cubicBezTo>
                      <a:cubicBezTo>
                        <a:pt x="5228" y="1804"/>
                        <a:pt x="5250" y="1758"/>
                        <a:pt x="5250" y="1712"/>
                      </a:cubicBezTo>
                      <a:cubicBezTo>
                        <a:pt x="5250" y="1667"/>
                        <a:pt x="5228" y="1644"/>
                        <a:pt x="5205" y="1598"/>
                      </a:cubicBezTo>
                      <a:cubicBezTo>
                        <a:pt x="5159" y="1575"/>
                        <a:pt x="5136" y="1553"/>
                        <a:pt x="5091" y="1553"/>
                      </a:cubicBezTo>
                      <a:cubicBezTo>
                        <a:pt x="5022" y="1553"/>
                        <a:pt x="4954" y="1530"/>
                        <a:pt x="4885" y="1530"/>
                      </a:cubicBezTo>
                      <a:cubicBezTo>
                        <a:pt x="4862" y="1530"/>
                        <a:pt x="4862" y="1530"/>
                        <a:pt x="4840" y="1507"/>
                      </a:cubicBezTo>
                      <a:lnTo>
                        <a:pt x="4703" y="1507"/>
                      </a:lnTo>
                      <a:cubicBezTo>
                        <a:pt x="4703" y="1484"/>
                        <a:pt x="4680" y="1484"/>
                        <a:pt x="4657" y="1484"/>
                      </a:cubicBezTo>
                      <a:lnTo>
                        <a:pt x="4588" y="1484"/>
                      </a:lnTo>
                      <a:cubicBezTo>
                        <a:pt x="4588" y="1484"/>
                        <a:pt x="4566" y="1461"/>
                        <a:pt x="4566" y="1461"/>
                      </a:cubicBezTo>
                      <a:cubicBezTo>
                        <a:pt x="4155" y="1393"/>
                        <a:pt x="3744" y="1302"/>
                        <a:pt x="3356" y="1210"/>
                      </a:cubicBezTo>
                      <a:cubicBezTo>
                        <a:pt x="2991" y="1119"/>
                        <a:pt x="2648" y="1005"/>
                        <a:pt x="2306" y="891"/>
                      </a:cubicBezTo>
                      <a:cubicBezTo>
                        <a:pt x="1902" y="756"/>
                        <a:pt x="1497" y="599"/>
                        <a:pt x="1115" y="420"/>
                      </a:cubicBezTo>
                      <a:lnTo>
                        <a:pt x="1115" y="420"/>
                      </a:lnTo>
                      <a:cubicBezTo>
                        <a:pt x="1117" y="423"/>
                        <a:pt x="1119" y="428"/>
                        <a:pt x="1119" y="434"/>
                      </a:cubicBezTo>
                      <a:cubicBezTo>
                        <a:pt x="822" y="297"/>
                        <a:pt x="548" y="160"/>
                        <a:pt x="274" y="23"/>
                      </a:cubicBezTo>
                      <a:cubicBezTo>
                        <a:pt x="252" y="1"/>
                        <a:pt x="206" y="1"/>
                        <a:pt x="18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2" name="Google Shape;142;p6"/>
                <p:cNvSpPr/>
                <p:nvPr/>
              </p:nvSpPr>
              <p:spPr>
                <a:xfrm>
                  <a:off x="8144187" y="2514524"/>
                  <a:ext cx="140069" cy="493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82" h="1827" extrusionOk="0">
                      <a:moveTo>
                        <a:pt x="137" y="0"/>
                      </a:moveTo>
                      <a:cubicBezTo>
                        <a:pt x="92" y="23"/>
                        <a:pt x="69" y="46"/>
                        <a:pt x="46" y="69"/>
                      </a:cubicBezTo>
                      <a:cubicBezTo>
                        <a:pt x="0" y="160"/>
                        <a:pt x="23" y="252"/>
                        <a:pt x="92" y="297"/>
                      </a:cubicBezTo>
                      <a:cubicBezTo>
                        <a:pt x="1438" y="982"/>
                        <a:pt x="2876" y="1461"/>
                        <a:pt x="4383" y="1735"/>
                      </a:cubicBezTo>
                      <a:lnTo>
                        <a:pt x="4406" y="1735"/>
                      </a:lnTo>
                      <a:cubicBezTo>
                        <a:pt x="4451" y="1735"/>
                        <a:pt x="4474" y="1758"/>
                        <a:pt x="4497" y="1758"/>
                      </a:cubicBezTo>
                      <a:lnTo>
                        <a:pt x="4565" y="1758"/>
                      </a:lnTo>
                      <a:lnTo>
                        <a:pt x="4611" y="1781"/>
                      </a:lnTo>
                      <a:lnTo>
                        <a:pt x="4634" y="1781"/>
                      </a:lnTo>
                      <a:cubicBezTo>
                        <a:pt x="4748" y="1781"/>
                        <a:pt x="4885" y="1804"/>
                        <a:pt x="5022" y="1827"/>
                      </a:cubicBezTo>
                      <a:cubicBezTo>
                        <a:pt x="5067" y="1827"/>
                        <a:pt x="5113" y="1804"/>
                        <a:pt x="5136" y="1781"/>
                      </a:cubicBezTo>
                      <a:cubicBezTo>
                        <a:pt x="5159" y="1758"/>
                        <a:pt x="5182" y="1712"/>
                        <a:pt x="5182" y="1667"/>
                      </a:cubicBezTo>
                      <a:cubicBezTo>
                        <a:pt x="5182" y="1621"/>
                        <a:pt x="5159" y="1575"/>
                        <a:pt x="5136" y="1553"/>
                      </a:cubicBezTo>
                      <a:cubicBezTo>
                        <a:pt x="5113" y="1530"/>
                        <a:pt x="5067" y="1507"/>
                        <a:pt x="5022" y="1507"/>
                      </a:cubicBezTo>
                      <a:cubicBezTo>
                        <a:pt x="4953" y="1484"/>
                        <a:pt x="4862" y="1484"/>
                        <a:pt x="4794" y="1461"/>
                      </a:cubicBezTo>
                      <a:lnTo>
                        <a:pt x="4657" y="1461"/>
                      </a:lnTo>
                      <a:lnTo>
                        <a:pt x="4657" y="1438"/>
                      </a:lnTo>
                      <a:lnTo>
                        <a:pt x="4520" y="1438"/>
                      </a:lnTo>
                      <a:cubicBezTo>
                        <a:pt x="4520" y="1438"/>
                        <a:pt x="4520" y="1416"/>
                        <a:pt x="4520" y="1416"/>
                      </a:cubicBezTo>
                      <a:lnTo>
                        <a:pt x="4474" y="1416"/>
                      </a:lnTo>
                      <a:cubicBezTo>
                        <a:pt x="3264" y="1210"/>
                        <a:pt x="2077" y="845"/>
                        <a:pt x="936" y="343"/>
                      </a:cubicBezTo>
                      <a:lnTo>
                        <a:pt x="959" y="343"/>
                      </a:lnTo>
                      <a:cubicBezTo>
                        <a:pt x="731" y="252"/>
                        <a:pt x="480" y="137"/>
                        <a:pt x="274" y="23"/>
                      </a:cubicBezTo>
                      <a:cubicBezTo>
                        <a:pt x="229" y="0"/>
                        <a:pt x="206" y="0"/>
                        <a:pt x="18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3" name="Google Shape;143;p6"/>
                <p:cNvSpPr/>
                <p:nvPr/>
              </p:nvSpPr>
              <p:spPr>
                <a:xfrm>
                  <a:off x="8134915" y="2542284"/>
                  <a:ext cx="141313" cy="502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28" h="1859" extrusionOk="0">
                      <a:moveTo>
                        <a:pt x="161" y="1"/>
                      </a:moveTo>
                      <a:cubicBezTo>
                        <a:pt x="115" y="1"/>
                        <a:pt x="69" y="23"/>
                        <a:pt x="24" y="69"/>
                      </a:cubicBezTo>
                      <a:cubicBezTo>
                        <a:pt x="1" y="138"/>
                        <a:pt x="1" y="252"/>
                        <a:pt x="92" y="297"/>
                      </a:cubicBezTo>
                      <a:cubicBezTo>
                        <a:pt x="1074" y="800"/>
                        <a:pt x="2124" y="1210"/>
                        <a:pt x="3196" y="1484"/>
                      </a:cubicBezTo>
                      <a:cubicBezTo>
                        <a:pt x="3219" y="1484"/>
                        <a:pt x="3219" y="1507"/>
                        <a:pt x="3219" y="1507"/>
                      </a:cubicBezTo>
                      <a:cubicBezTo>
                        <a:pt x="3402" y="1553"/>
                        <a:pt x="3562" y="1576"/>
                        <a:pt x="3721" y="1621"/>
                      </a:cubicBezTo>
                      <a:lnTo>
                        <a:pt x="3767" y="1621"/>
                      </a:lnTo>
                      <a:cubicBezTo>
                        <a:pt x="3790" y="1644"/>
                        <a:pt x="3836" y="1644"/>
                        <a:pt x="3858" y="1644"/>
                      </a:cubicBezTo>
                      <a:lnTo>
                        <a:pt x="3881" y="1644"/>
                      </a:lnTo>
                      <a:cubicBezTo>
                        <a:pt x="3881" y="1667"/>
                        <a:pt x="3904" y="1667"/>
                        <a:pt x="3904" y="1667"/>
                      </a:cubicBezTo>
                      <a:lnTo>
                        <a:pt x="3950" y="1667"/>
                      </a:lnTo>
                      <a:cubicBezTo>
                        <a:pt x="4109" y="1713"/>
                        <a:pt x="4292" y="1735"/>
                        <a:pt x="4452" y="1758"/>
                      </a:cubicBezTo>
                      <a:lnTo>
                        <a:pt x="4475" y="1758"/>
                      </a:lnTo>
                      <a:cubicBezTo>
                        <a:pt x="4475" y="1781"/>
                        <a:pt x="4475" y="1781"/>
                        <a:pt x="4475" y="1781"/>
                      </a:cubicBezTo>
                      <a:lnTo>
                        <a:pt x="4612" y="1781"/>
                      </a:lnTo>
                      <a:cubicBezTo>
                        <a:pt x="4612" y="1781"/>
                        <a:pt x="4612" y="1804"/>
                        <a:pt x="4612" y="1804"/>
                      </a:cubicBezTo>
                      <a:lnTo>
                        <a:pt x="4680" y="1804"/>
                      </a:lnTo>
                      <a:cubicBezTo>
                        <a:pt x="4794" y="1827"/>
                        <a:pt x="4931" y="1849"/>
                        <a:pt x="5068" y="1849"/>
                      </a:cubicBezTo>
                      <a:cubicBezTo>
                        <a:pt x="5080" y="1856"/>
                        <a:pt x="5093" y="1858"/>
                        <a:pt x="5104" y="1858"/>
                      </a:cubicBezTo>
                      <a:cubicBezTo>
                        <a:pt x="5137" y="1858"/>
                        <a:pt x="5166" y="1837"/>
                        <a:pt x="5182" y="1804"/>
                      </a:cubicBezTo>
                      <a:cubicBezTo>
                        <a:pt x="5228" y="1781"/>
                        <a:pt x="5228" y="1735"/>
                        <a:pt x="5228" y="1690"/>
                      </a:cubicBezTo>
                      <a:cubicBezTo>
                        <a:pt x="5228" y="1667"/>
                        <a:pt x="5228" y="1621"/>
                        <a:pt x="5182" y="1576"/>
                      </a:cubicBezTo>
                      <a:cubicBezTo>
                        <a:pt x="5159" y="1553"/>
                        <a:pt x="5114" y="1530"/>
                        <a:pt x="5068" y="1530"/>
                      </a:cubicBezTo>
                      <a:cubicBezTo>
                        <a:pt x="5000" y="1530"/>
                        <a:pt x="4931" y="1507"/>
                        <a:pt x="4840" y="1507"/>
                      </a:cubicBezTo>
                      <a:cubicBezTo>
                        <a:pt x="4817" y="1507"/>
                        <a:pt x="4817" y="1507"/>
                        <a:pt x="4817" y="1484"/>
                      </a:cubicBezTo>
                      <a:cubicBezTo>
                        <a:pt x="4817" y="1507"/>
                        <a:pt x="4817" y="1507"/>
                        <a:pt x="4817" y="1507"/>
                      </a:cubicBezTo>
                      <a:cubicBezTo>
                        <a:pt x="4794" y="1484"/>
                        <a:pt x="4794" y="1484"/>
                        <a:pt x="4794" y="1484"/>
                      </a:cubicBezTo>
                      <a:lnTo>
                        <a:pt x="4680" y="1484"/>
                      </a:lnTo>
                      <a:cubicBezTo>
                        <a:pt x="4657" y="1461"/>
                        <a:pt x="4657" y="1461"/>
                        <a:pt x="4657" y="1461"/>
                      </a:cubicBezTo>
                      <a:lnTo>
                        <a:pt x="4566" y="1461"/>
                      </a:lnTo>
                      <a:cubicBezTo>
                        <a:pt x="4543" y="1461"/>
                        <a:pt x="4543" y="1461"/>
                        <a:pt x="4520" y="1439"/>
                      </a:cubicBezTo>
                      <a:cubicBezTo>
                        <a:pt x="4383" y="1416"/>
                        <a:pt x="4224" y="1393"/>
                        <a:pt x="4087" y="1370"/>
                      </a:cubicBezTo>
                      <a:lnTo>
                        <a:pt x="4064" y="1370"/>
                      </a:lnTo>
                      <a:cubicBezTo>
                        <a:pt x="4064" y="1370"/>
                        <a:pt x="4041" y="1347"/>
                        <a:pt x="4041" y="1347"/>
                      </a:cubicBezTo>
                      <a:lnTo>
                        <a:pt x="4018" y="1347"/>
                      </a:lnTo>
                      <a:cubicBezTo>
                        <a:pt x="3972" y="1347"/>
                        <a:pt x="3927" y="1324"/>
                        <a:pt x="3881" y="1324"/>
                      </a:cubicBezTo>
                      <a:lnTo>
                        <a:pt x="3858" y="1324"/>
                      </a:lnTo>
                      <a:cubicBezTo>
                        <a:pt x="3676" y="1279"/>
                        <a:pt x="3493" y="1233"/>
                        <a:pt x="3311" y="1188"/>
                      </a:cubicBezTo>
                      <a:cubicBezTo>
                        <a:pt x="2534" y="982"/>
                        <a:pt x="1758" y="708"/>
                        <a:pt x="1005" y="389"/>
                      </a:cubicBezTo>
                      <a:cubicBezTo>
                        <a:pt x="754" y="275"/>
                        <a:pt x="503" y="160"/>
                        <a:pt x="252" y="23"/>
                      </a:cubicBezTo>
                      <a:cubicBezTo>
                        <a:pt x="229" y="1"/>
                        <a:pt x="206" y="1"/>
                        <a:pt x="16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4" name="Google Shape;144;p6"/>
                <p:cNvSpPr/>
                <p:nvPr/>
              </p:nvSpPr>
              <p:spPr>
                <a:xfrm>
                  <a:off x="8117643" y="2107317"/>
                  <a:ext cx="264705" cy="5466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3" h="20224" extrusionOk="0">
                      <a:moveTo>
                        <a:pt x="7921" y="343"/>
                      </a:moveTo>
                      <a:cubicBezTo>
                        <a:pt x="7967" y="343"/>
                        <a:pt x="8035" y="366"/>
                        <a:pt x="8104" y="366"/>
                      </a:cubicBezTo>
                      <a:cubicBezTo>
                        <a:pt x="8172" y="389"/>
                        <a:pt x="8218" y="412"/>
                        <a:pt x="8286" y="434"/>
                      </a:cubicBezTo>
                      <a:cubicBezTo>
                        <a:pt x="8355" y="480"/>
                        <a:pt x="8400" y="503"/>
                        <a:pt x="8469" y="571"/>
                      </a:cubicBezTo>
                      <a:cubicBezTo>
                        <a:pt x="8537" y="640"/>
                        <a:pt x="8606" y="731"/>
                        <a:pt x="8674" y="823"/>
                      </a:cubicBezTo>
                      <a:cubicBezTo>
                        <a:pt x="8766" y="959"/>
                        <a:pt x="8834" y="1119"/>
                        <a:pt x="8903" y="1325"/>
                      </a:cubicBezTo>
                      <a:cubicBezTo>
                        <a:pt x="9085" y="1941"/>
                        <a:pt x="9154" y="2603"/>
                        <a:pt x="9177" y="3196"/>
                      </a:cubicBezTo>
                      <a:cubicBezTo>
                        <a:pt x="9199" y="3333"/>
                        <a:pt x="9199" y="3470"/>
                        <a:pt x="9199" y="3607"/>
                      </a:cubicBezTo>
                      <a:lnTo>
                        <a:pt x="9199" y="3721"/>
                      </a:lnTo>
                      <a:lnTo>
                        <a:pt x="9199" y="3835"/>
                      </a:lnTo>
                      <a:cubicBezTo>
                        <a:pt x="9222" y="4018"/>
                        <a:pt x="9222" y="4201"/>
                        <a:pt x="9222" y="4360"/>
                      </a:cubicBezTo>
                      <a:lnTo>
                        <a:pt x="9222" y="4497"/>
                      </a:lnTo>
                      <a:cubicBezTo>
                        <a:pt x="9199" y="4680"/>
                        <a:pt x="9199" y="4885"/>
                        <a:pt x="9199" y="5068"/>
                      </a:cubicBezTo>
                      <a:lnTo>
                        <a:pt x="8583" y="5068"/>
                      </a:lnTo>
                      <a:cubicBezTo>
                        <a:pt x="7967" y="5045"/>
                        <a:pt x="7351" y="4931"/>
                        <a:pt x="6734" y="4726"/>
                      </a:cubicBezTo>
                      <a:cubicBezTo>
                        <a:pt x="6072" y="4520"/>
                        <a:pt x="5433" y="4223"/>
                        <a:pt x="4863" y="3858"/>
                      </a:cubicBezTo>
                      <a:lnTo>
                        <a:pt x="4817" y="3835"/>
                      </a:lnTo>
                      <a:cubicBezTo>
                        <a:pt x="4908" y="3699"/>
                        <a:pt x="5000" y="3562"/>
                        <a:pt x="5091" y="3425"/>
                      </a:cubicBezTo>
                      <a:lnTo>
                        <a:pt x="5114" y="3356"/>
                      </a:lnTo>
                      <a:lnTo>
                        <a:pt x="5159" y="3288"/>
                      </a:lnTo>
                      <a:cubicBezTo>
                        <a:pt x="5296" y="3082"/>
                        <a:pt x="5410" y="2854"/>
                        <a:pt x="5547" y="2649"/>
                      </a:cubicBezTo>
                      <a:cubicBezTo>
                        <a:pt x="5844" y="2169"/>
                        <a:pt x="6209" y="1621"/>
                        <a:pt x="6643" y="1142"/>
                      </a:cubicBezTo>
                      <a:cubicBezTo>
                        <a:pt x="6894" y="868"/>
                        <a:pt x="7099" y="686"/>
                        <a:pt x="7328" y="549"/>
                      </a:cubicBezTo>
                      <a:cubicBezTo>
                        <a:pt x="7442" y="480"/>
                        <a:pt x="7533" y="434"/>
                        <a:pt x="7647" y="389"/>
                      </a:cubicBezTo>
                      <a:cubicBezTo>
                        <a:pt x="7739" y="366"/>
                        <a:pt x="7807" y="366"/>
                        <a:pt x="7876" y="343"/>
                      </a:cubicBezTo>
                      <a:close/>
                      <a:moveTo>
                        <a:pt x="4497" y="4018"/>
                      </a:moveTo>
                      <a:cubicBezTo>
                        <a:pt x="4794" y="4223"/>
                        <a:pt x="5136" y="4429"/>
                        <a:pt x="5479" y="4589"/>
                      </a:cubicBezTo>
                      <a:cubicBezTo>
                        <a:pt x="5867" y="4794"/>
                        <a:pt x="6278" y="4954"/>
                        <a:pt x="6780" y="5091"/>
                      </a:cubicBezTo>
                      <a:cubicBezTo>
                        <a:pt x="7214" y="5228"/>
                        <a:pt x="7670" y="5319"/>
                        <a:pt x="8127" y="5388"/>
                      </a:cubicBezTo>
                      <a:cubicBezTo>
                        <a:pt x="8332" y="5410"/>
                        <a:pt x="8560" y="5410"/>
                        <a:pt x="8811" y="5410"/>
                      </a:cubicBezTo>
                      <a:lnTo>
                        <a:pt x="9177" y="5410"/>
                      </a:lnTo>
                      <a:cubicBezTo>
                        <a:pt x="9245" y="5410"/>
                        <a:pt x="9314" y="5388"/>
                        <a:pt x="9382" y="5388"/>
                      </a:cubicBezTo>
                      <a:lnTo>
                        <a:pt x="7259" y="12646"/>
                      </a:lnTo>
                      <a:lnTo>
                        <a:pt x="6780" y="14244"/>
                      </a:lnTo>
                      <a:cubicBezTo>
                        <a:pt x="6232" y="16070"/>
                        <a:pt x="5707" y="17919"/>
                        <a:pt x="5159" y="19745"/>
                      </a:cubicBezTo>
                      <a:cubicBezTo>
                        <a:pt x="5022" y="19790"/>
                        <a:pt x="4908" y="19836"/>
                        <a:pt x="4771" y="19859"/>
                      </a:cubicBezTo>
                      <a:cubicBezTo>
                        <a:pt x="4634" y="19882"/>
                        <a:pt x="4475" y="19882"/>
                        <a:pt x="4292" y="19882"/>
                      </a:cubicBezTo>
                      <a:cubicBezTo>
                        <a:pt x="4155" y="19882"/>
                        <a:pt x="4018" y="19882"/>
                        <a:pt x="3881" y="19859"/>
                      </a:cubicBezTo>
                      <a:cubicBezTo>
                        <a:pt x="3356" y="19813"/>
                        <a:pt x="2808" y="19676"/>
                        <a:pt x="2260" y="19471"/>
                      </a:cubicBezTo>
                      <a:cubicBezTo>
                        <a:pt x="1781" y="19288"/>
                        <a:pt x="1393" y="19083"/>
                        <a:pt x="1028" y="18832"/>
                      </a:cubicBezTo>
                      <a:cubicBezTo>
                        <a:pt x="1028" y="18832"/>
                        <a:pt x="1005" y="18809"/>
                        <a:pt x="1005" y="18809"/>
                      </a:cubicBezTo>
                      <a:cubicBezTo>
                        <a:pt x="777" y="18626"/>
                        <a:pt x="571" y="18466"/>
                        <a:pt x="434" y="18261"/>
                      </a:cubicBezTo>
                      <a:lnTo>
                        <a:pt x="343" y="18147"/>
                      </a:lnTo>
                      <a:lnTo>
                        <a:pt x="1416" y="14541"/>
                      </a:lnTo>
                      <a:lnTo>
                        <a:pt x="2466" y="10957"/>
                      </a:lnTo>
                      <a:lnTo>
                        <a:pt x="3516" y="7351"/>
                      </a:lnTo>
                      <a:lnTo>
                        <a:pt x="4497" y="4018"/>
                      </a:lnTo>
                      <a:close/>
                      <a:moveTo>
                        <a:pt x="7944" y="1"/>
                      </a:moveTo>
                      <a:cubicBezTo>
                        <a:pt x="7876" y="1"/>
                        <a:pt x="7807" y="24"/>
                        <a:pt x="7739" y="24"/>
                      </a:cubicBezTo>
                      <a:cubicBezTo>
                        <a:pt x="7624" y="46"/>
                        <a:pt x="7533" y="69"/>
                        <a:pt x="7373" y="138"/>
                      </a:cubicBezTo>
                      <a:cubicBezTo>
                        <a:pt x="7259" y="183"/>
                        <a:pt x="7168" y="252"/>
                        <a:pt x="7054" y="320"/>
                      </a:cubicBezTo>
                      <a:cubicBezTo>
                        <a:pt x="6940" y="412"/>
                        <a:pt x="6826" y="503"/>
                        <a:pt x="6734" y="571"/>
                      </a:cubicBezTo>
                      <a:cubicBezTo>
                        <a:pt x="6506" y="777"/>
                        <a:pt x="6301" y="1005"/>
                        <a:pt x="6049" y="1325"/>
                      </a:cubicBezTo>
                      <a:cubicBezTo>
                        <a:pt x="5776" y="1667"/>
                        <a:pt x="5547" y="2009"/>
                        <a:pt x="5410" y="2238"/>
                      </a:cubicBezTo>
                      <a:cubicBezTo>
                        <a:pt x="5228" y="2512"/>
                        <a:pt x="5068" y="2785"/>
                        <a:pt x="4908" y="3059"/>
                      </a:cubicBezTo>
                      <a:lnTo>
                        <a:pt x="4863" y="3151"/>
                      </a:lnTo>
                      <a:lnTo>
                        <a:pt x="4817" y="3219"/>
                      </a:lnTo>
                      <a:cubicBezTo>
                        <a:pt x="4726" y="3356"/>
                        <a:pt x="4634" y="3493"/>
                        <a:pt x="4543" y="3653"/>
                      </a:cubicBezTo>
                      <a:cubicBezTo>
                        <a:pt x="4520" y="3630"/>
                        <a:pt x="4497" y="3607"/>
                        <a:pt x="4475" y="3607"/>
                      </a:cubicBezTo>
                      <a:cubicBezTo>
                        <a:pt x="4429" y="3584"/>
                        <a:pt x="4406" y="3584"/>
                        <a:pt x="4406" y="3584"/>
                      </a:cubicBezTo>
                      <a:cubicBezTo>
                        <a:pt x="4315" y="3584"/>
                        <a:pt x="4246" y="3653"/>
                        <a:pt x="4246" y="3721"/>
                      </a:cubicBezTo>
                      <a:lnTo>
                        <a:pt x="3676" y="5616"/>
                      </a:lnTo>
                      <a:lnTo>
                        <a:pt x="3584" y="5913"/>
                      </a:lnTo>
                      <a:lnTo>
                        <a:pt x="2808" y="8560"/>
                      </a:lnTo>
                      <a:lnTo>
                        <a:pt x="2763" y="8697"/>
                      </a:lnTo>
                      <a:lnTo>
                        <a:pt x="2785" y="8697"/>
                      </a:lnTo>
                      <a:lnTo>
                        <a:pt x="2694" y="8994"/>
                      </a:lnTo>
                      <a:lnTo>
                        <a:pt x="1736" y="12189"/>
                      </a:lnTo>
                      <a:lnTo>
                        <a:pt x="1758" y="12189"/>
                      </a:lnTo>
                      <a:lnTo>
                        <a:pt x="1667" y="12463"/>
                      </a:lnTo>
                      <a:lnTo>
                        <a:pt x="1393" y="13354"/>
                      </a:lnTo>
                      <a:lnTo>
                        <a:pt x="24" y="18078"/>
                      </a:lnTo>
                      <a:cubicBezTo>
                        <a:pt x="1" y="18124"/>
                        <a:pt x="1" y="18147"/>
                        <a:pt x="24" y="18193"/>
                      </a:cubicBezTo>
                      <a:cubicBezTo>
                        <a:pt x="1" y="18215"/>
                        <a:pt x="24" y="18261"/>
                        <a:pt x="24" y="18307"/>
                      </a:cubicBezTo>
                      <a:cubicBezTo>
                        <a:pt x="252" y="18626"/>
                        <a:pt x="571" y="18923"/>
                        <a:pt x="1005" y="19220"/>
                      </a:cubicBezTo>
                      <a:cubicBezTo>
                        <a:pt x="1393" y="19494"/>
                        <a:pt x="1850" y="19699"/>
                        <a:pt x="2397" y="19882"/>
                      </a:cubicBezTo>
                      <a:cubicBezTo>
                        <a:pt x="2877" y="20041"/>
                        <a:pt x="3379" y="20156"/>
                        <a:pt x="3881" y="20201"/>
                      </a:cubicBezTo>
                      <a:cubicBezTo>
                        <a:pt x="4018" y="20224"/>
                        <a:pt x="4178" y="20224"/>
                        <a:pt x="4315" y="20224"/>
                      </a:cubicBezTo>
                      <a:lnTo>
                        <a:pt x="4543" y="20224"/>
                      </a:lnTo>
                      <a:cubicBezTo>
                        <a:pt x="4680" y="20201"/>
                        <a:pt x="4794" y="20178"/>
                        <a:pt x="4908" y="20178"/>
                      </a:cubicBezTo>
                      <a:cubicBezTo>
                        <a:pt x="5091" y="20133"/>
                        <a:pt x="5251" y="20064"/>
                        <a:pt x="5388" y="19996"/>
                      </a:cubicBezTo>
                      <a:cubicBezTo>
                        <a:pt x="5433" y="19996"/>
                        <a:pt x="5456" y="19927"/>
                        <a:pt x="5479" y="19904"/>
                      </a:cubicBezTo>
                      <a:cubicBezTo>
                        <a:pt x="5479" y="19882"/>
                        <a:pt x="5479" y="19882"/>
                        <a:pt x="5479" y="19859"/>
                      </a:cubicBezTo>
                      <a:lnTo>
                        <a:pt x="6483" y="16458"/>
                      </a:lnTo>
                      <a:lnTo>
                        <a:pt x="7145" y="14198"/>
                      </a:lnTo>
                      <a:lnTo>
                        <a:pt x="7168" y="14130"/>
                      </a:lnTo>
                      <a:lnTo>
                        <a:pt x="7465" y="13080"/>
                      </a:lnTo>
                      <a:lnTo>
                        <a:pt x="8172" y="10683"/>
                      </a:lnTo>
                      <a:lnTo>
                        <a:pt x="8264" y="10386"/>
                      </a:lnTo>
                      <a:lnTo>
                        <a:pt x="8309" y="10249"/>
                      </a:lnTo>
                      <a:lnTo>
                        <a:pt x="9085" y="7624"/>
                      </a:lnTo>
                      <a:lnTo>
                        <a:pt x="9062" y="7602"/>
                      </a:lnTo>
                      <a:lnTo>
                        <a:pt x="9177" y="7305"/>
                      </a:lnTo>
                      <a:lnTo>
                        <a:pt x="9770" y="5228"/>
                      </a:lnTo>
                      <a:cubicBezTo>
                        <a:pt x="9793" y="5205"/>
                        <a:pt x="9793" y="5159"/>
                        <a:pt x="9770" y="5114"/>
                      </a:cubicBezTo>
                      <a:cubicBezTo>
                        <a:pt x="9747" y="5068"/>
                        <a:pt x="9702" y="5045"/>
                        <a:pt x="9656" y="5045"/>
                      </a:cubicBezTo>
                      <a:cubicBezTo>
                        <a:pt x="9633" y="5022"/>
                        <a:pt x="9633" y="5022"/>
                        <a:pt x="9610" y="5022"/>
                      </a:cubicBezTo>
                      <a:cubicBezTo>
                        <a:pt x="9587" y="5022"/>
                        <a:pt x="9587" y="5022"/>
                        <a:pt x="9565" y="5045"/>
                      </a:cubicBezTo>
                      <a:cubicBezTo>
                        <a:pt x="9542" y="4863"/>
                        <a:pt x="9542" y="4680"/>
                        <a:pt x="9542" y="4520"/>
                      </a:cubicBezTo>
                      <a:lnTo>
                        <a:pt x="9542" y="4338"/>
                      </a:lnTo>
                      <a:cubicBezTo>
                        <a:pt x="9565" y="4132"/>
                        <a:pt x="9542" y="3950"/>
                        <a:pt x="9542" y="3767"/>
                      </a:cubicBezTo>
                      <a:cubicBezTo>
                        <a:pt x="9542" y="3493"/>
                        <a:pt x="9519" y="3196"/>
                        <a:pt x="9496" y="2922"/>
                      </a:cubicBezTo>
                      <a:cubicBezTo>
                        <a:pt x="9473" y="2352"/>
                        <a:pt x="9405" y="1690"/>
                        <a:pt x="9154" y="1051"/>
                      </a:cubicBezTo>
                      <a:cubicBezTo>
                        <a:pt x="9040" y="754"/>
                        <a:pt x="8903" y="526"/>
                        <a:pt x="8720" y="343"/>
                      </a:cubicBezTo>
                      <a:cubicBezTo>
                        <a:pt x="8629" y="252"/>
                        <a:pt x="8537" y="183"/>
                        <a:pt x="8423" y="138"/>
                      </a:cubicBezTo>
                      <a:cubicBezTo>
                        <a:pt x="8309" y="69"/>
                        <a:pt x="8195" y="46"/>
                        <a:pt x="8058" y="24"/>
                      </a:cubicBezTo>
                      <a:cubicBezTo>
                        <a:pt x="8012" y="24"/>
                        <a:pt x="7990" y="1"/>
                        <a:pt x="7944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5" name="Google Shape;145;p6"/>
                <p:cNvSpPr/>
                <p:nvPr/>
              </p:nvSpPr>
              <p:spPr>
                <a:xfrm>
                  <a:off x="8256469" y="2201111"/>
                  <a:ext cx="99984" cy="364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99" h="1347" extrusionOk="0">
                      <a:moveTo>
                        <a:pt x="183" y="0"/>
                      </a:moveTo>
                      <a:cubicBezTo>
                        <a:pt x="115" y="0"/>
                        <a:pt x="69" y="46"/>
                        <a:pt x="46" y="92"/>
                      </a:cubicBezTo>
                      <a:cubicBezTo>
                        <a:pt x="23" y="114"/>
                        <a:pt x="0" y="160"/>
                        <a:pt x="23" y="206"/>
                      </a:cubicBezTo>
                      <a:cubicBezTo>
                        <a:pt x="23" y="251"/>
                        <a:pt x="46" y="297"/>
                        <a:pt x="92" y="320"/>
                      </a:cubicBezTo>
                      <a:cubicBezTo>
                        <a:pt x="571" y="617"/>
                        <a:pt x="1119" y="868"/>
                        <a:pt x="1712" y="1050"/>
                      </a:cubicBezTo>
                      <a:cubicBezTo>
                        <a:pt x="2009" y="1142"/>
                        <a:pt x="2306" y="1233"/>
                        <a:pt x="2603" y="1278"/>
                      </a:cubicBezTo>
                      <a:cubicBezTo>
                        <a:pt x="2876" y="1324"/>
                        <a:pt x="3150" y="1347"/>
                        <a:pt x="3401" y="1347"/>
                      </a:cubicBezTo>
                      <a:lnTo>
                        <a:pt x="3538" y="1347"/>
                      </a:lnTo>
                      <a:cubicBezTo>
                        <a:pt x="3630" y="1324"/>
                        <a:pt x="3698" y="1256"/>
                        <a:pt x="3698" y="1164"/>
                      </a:cubicBezTo>
                      <a:cubicBezTo>
                        <a:pt x="3698" y="1119"/>
                        <a:pt x="3675" y="1073"/>
                        <a:pt x="3653" y="1050"/>
                      </a:cubicBezTo>
                      <a:cubicBezTo>
                        <a:pt x="3630" y="1027"/>
                        <a:pt x="3584" y="1005"/>
                        <a:pt x="3538" y="1005"/>
                      </a:cubicBezTo>
                      <a:lnTo>
                        <a:pt x="3401" y="1005"/>
                      </a:lnTo>
                      <a:cubicBezTo>
                        <a:pt x="3173" y="1005"/>
                        <a:pt x="2945" y="982"/>
                        <a:pt x="2717" y="959"/>
                      </a:cubicBezTo>
                      <a:cubicBezTo>
                        <a:pt x="2192" y="868"/>
                        <a:pt x="1621" y="708"/>
                        <a:pt x="1050" y="457"/>
                      </a:cubicBezTo>
                      <a:cubicBezTo>
                        <a:pt x="777" y="320"/>
                        <a:pt x="525" y="183"/>
                        <a:pt x="274" y="23"/>
                      </a:cubicBezTo>
                      <a:cubicBezTo>
                        <a:pt x="252" y="23"/>
                        <a:pt x="206" y="0"/>
                        <a:pt x="18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6" name="Google Shape;146;p6"/>
                <p:cNvSpPr/>
                <p:nvPr/>
              </p:nvSpPr>
              <p:spPr>
                <a:xfrm>
                  <a:off x="7881969" y="2176433"/>
                  <a:ext cx="335037" cy="2690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95" h="9953" extrusionOk="0">
                      <a:moveTo>
                        <a:pt x="2237" y="365"/>
                      </a:moveTo>
                      <a:lnTo>
                        <a:pt x="2397" y="411"/>
                      </a:lnTo>
                      <a:lnTo>
                        <a:pt x="2534" y="457"/>
                      </a:lnTo>
                      <a:lnTo>
                        <a:pt x="3653" y="799"/>
                      </a:lnTo>
                      <a:lnTo>
                        <a:pt x="4018" y="913"/>
                      </a:lnTo>
                      <a:lnTo>
                        <a:pt x="3196" y="3744"/>
                      </a:lnTo>
                      <a:lnTo>
                        <a:pt x="1370" y="3241"/>
                      </a:lnTo>
                      <a:lnTo>
                        <a:pt x="2237" y="365"/>
                      </a:lnTo>
                      <a:close/>
                      <a:moveTo>
                        <a:pt x="4337" y="982"/>
                      </a:moveTo>
                      <a:lnTo>
                        <a:pt x="4931" y="1164"/>
                      </a:lnTo>
                      <a:lnTo>
                        <a:pt x="6118" y="1530"/>
                      </a:lnTo>
                      <a:lnTo>
                        <a:pt x="5364" y="4177"/>
                      </a:lnTo>
                      <a:lnTo>
                        <a:pt x="5296" y="4360"/>
                      </a:lnTo>
                      <a:lnTo>
                        <a:pt x="5159" y="4314"/>
                      </a:lnTo>
                      <a:lnTo>
                        <a:pt x="4999" y="4269"/>
                      </a:lnTo>
                      <a:lnTo>
                        <a:pt x="4132" y="4017"/>
                      </a:lnTo>
                      <a:lnTo>
                        <a:pt x="3516" y="3858"/>
                      </a:lnTo>
                      <a:lnTo>
                        <a:pt x="3607" y="3538"/>
                      </a:lnTo>
                      <a:lnTo>
                        <a:pt x="4337" y="982"/>
                      </a:lnTo>
                      <a:close/>
                      <a:moveTo>
                        <a:pt x="6437" y="1621"/>
                      </a:moveTo>
                      <a:lnTo>
                        <a:pt x="8149" y="2123"/>
                      </a:lnTo>
                      <a:lnTo>
                        <a:pt x="7852" y="3127"/>
                      </a:lnTo>
                      <a:lnTo>
                        <a:pt x="7327" y="4930"/>
                      </a:lnTo>
                      <a:lnTo>
                        <a:pt x="5616" y="4451"/>
                      </a:lnTo>
                      <a:lnTo>
                        <a:pt x="5981" y="3241"/>
                      </a:lnTo>
                      <a:lnTo>
                        <a:pt x="6437" y="1621"/>
                      </a:lnTo>
                      <a:close/>
                      <a:moveTo>
                        <a:pt x="8469" y="2214"/>
                      </a:moveTo>
                      <a:lnTo>
                        <a:pt x="8765" y="2328"/>
                      </a:lnTo>
                      <a:lnTo>
                        <a:pt x="9975" y="2694"/>
                      </a:lnTo>
                      <a:lnTo>
                        <a:pt x="9176" y="5478"/>
                      </a:lnTo>
                      <a:lnTo>
                        <a:pt x="7647" y="5022"/>
                      </a:lnTo>
                      <a:lnTo>
                        <a:pt x="8469" y="2214"/>
                      </a:lnTo>
                      <a:close/>
                      <a:moveTo>
                        <a:pt x="10295" y="2762"/>
                      </a:moveTo>
                      <a:lnTo>
                        <a:pt x="11778" y="3219"/>
                      </a:lnTo>
                      <a:lnTo>
                        <a:pt x="10979" y="5980"/>
                      </a:lnTo>
                      <a:lnTo>
                        <a:pt x="9496" y="5570"/>
                      </a:lnTo>
                      <a:lnTo>
                        <a:pt x="9678" y="4930"/>
                      </a:lnTo>
                      <a:lnTo>
                        <a:pt x="10295" y="2762"/>
                      </a:lnTo>
                      <a:close/>
                      <a:moveTo>
                        <a:pt x="1279" y="3561"/>
                      </a:moveTo>
                      <a:lnTo>
                        <a:pt x="3105" y="4086"/>
                      </a:lnTo>
                      <a:lnTo>
                        <a:pt x="2648" y="5707"/>
                      </a:lnTo>
                      <a:lnTo>
                        <a:pt x="2237" y="7122"/>
                      </a:lnTo>
                      <a:cubicBezTo>
                        <a:pt x="2215" y="7145"/>
                        <a:pt x="2215" y="7145"/>
                        <a:pt x="2215" y="7167"/>
                      </a:cubicBezTo>
                      <a:lnTo>
                        <a:pt x="1872" y="7053"/>
                      </a:lnTo>
                      <a:lnTo>
                        <a:pt x="731" y="6734"/>
                      </a:lnTo>
                      <a:lnTo>
                        <a:pt x="640" y="6688"/>
                      </a:lnTo>
                      <a:lnTo>
                        <a:pt x="571" y="6665"/>
                      </a:lnTo>
                      <a:lnTo>
                        <a:pt x="457" y="6642"/>
                      </a:lnTo>
                      <a:lnTo>
                        <a:pt x="366" y="6620"/>
                      </a:lnTo>
                      <a:lnTo>
                        <a:pt x="982" y="4611"/>
                      </a:lnTo>
                      <a:lnTo>
                        <a:pt x="1279" y="3561"/>
                      </a:lnTo>
                      <a:close/>
                      <a:moveTo>
                        <a:pt x="3424" y="4177"/>
                      </a:moveTo>
                      <a:lnTo>
                        <a:pt x="5205" y="4679"/>
                      </a:lnTo>
                      <a:lnTo>
                        <a:pt x="4337" y="7738"/>
                      </a:lnTo>
                      <a:lnTo>
                        <a:pt x="4314" y="7784"/>
                      </a:lnTo>
                      <a:lnTo>
                        <a:pt x="2534" y="7259"/>
                      </a:lnTo>
                      <a:lnTo>
                        <a:pt x="2557" y="7236"/>
                      </a:lnTo>
                      <a:lnTo>
                        <a:pt x="3424" y="4177"/>
                      </a:lnTo>
                      <a:close/>
                      <a:moveTo>
                        <a:pt x="5524" y="4771"/>
                      </a:moveTo>
                      <a:lnTo>
                        <a:pt x="7236" y="5273"/>
                      </a:lnTo>
                      <a:lnTo>
                        <a:pt x="6346" y="8331"/>
                      </a:lnTo>
                      <a:cubicBezTo>
                        <a:pt x="6346" y="8354"/>
                        <a:pt x="6346" y="8377"/>
                        <a:pt x="6346" y="8400"/>
                      </a:cubicBezTo>
                      <a:lnTo>
                        <a:pt x="5456" y="8126"/>
                      </a:lnTo>
                      <a:lnTo>
                        <a:pt x="4634" y="7898"/>
                      </a:lnTo>
                      <a:lnTo>
                        <a:pt x="4657" y="7852"/>
                      </a:lnTo>
                      <a:lnTo>
                        <a:pt x="4771" y="7464"/>
                      </a:lnTo>
                      <a:lnTo>
                        <a:pt x="5524" y="4771"/>
                      </a:lnTo>
                      <a:close/>
                      <a:moveTo>
                        <a:pt x="7556" y="5364"/>
                      </a:moveTo>
                      <a:lnTo>
                        <a:pt x="9085" y="5798"/>
                      </a:lnTo>
                      <a:lnTo>
                        <a:pt x="8811" y="6757"/>
                      </a:lnTo>
                      <a:lnTo>
                        <a:pt x="8788" y="6848"/>
                      </a:lnTo>
                      <a:lnTo>
                        <a:pt x="8583" y="7555"/>
                      </a:lnTo>
                      <a:lnTo>
                        <a:pt x="8309" y="8537"/>
                      </a:lnTo>
                      <a:lnTo>
                        <a:pt x="8263" y="8651"/>
                      </a:lnTo>
                      <a:lnTo>
                        <a:pt x="8218" y="8834"/>
                      </a:lnTo>
                      <a:lnTo>
                        <a:pt x="8195" y="8902"/>
                      </a:lnTo>
                      <a:cubicBezTo>
                        <a:pt x="8195" y="8925"/>
                        <a:pt x="8195" y="8925"/>
                        <a:pt x="8195" y="8948"/>
                      </a:cubicBezTo>
                      <a:lnTo>
                        <a:pt x="6711" y="8514"/>
                      </a:lnTo>
                      <a:lnTo>
                        <a:pt x="6643" y="8491"/>
                      </a:lnTo>
                      <a:cubicBezTo>
                        <a:pt x="6665" y="8491"/>
                        <a:pt x="6665" y="8468"/>
                        <a:pt x="6688" y="8446"/>
                      </a:cubicBezTo>
                      <a:lnTo>
                        <a:pt x="7556" y="5364"/>
                      </a:lnTo>
                      <a:close/>
                      <a:moveTo>
                        <a:pt x="9405" y="5889"/>
                      </a:moveTo>
                      <a:lnTo>
                        <a:pt x="9633" y="5958"/>
                      </a:lnTo>
                      <a:lnTo>
                        <a:pt x="10683" y="6254"/>
                      </a:lnTo>
                      <a:lnTo>
                        <a:pt x="10888" y="6323"/>
                      </a:lnTo>
                      <a:lnTo>
                        <a:pt x="10637" y="7190"/>
                      </a:lnTo>
                      <a:lnTo>
                        <a:pt x="10432" y="7898"/>
                      </a:lnTo>
                      <a:lnTo>
                        <a:pt x="10363" y="8126"/>
                      </a:lnTo>
                      <a:cubicBezTo>
                        <a:pt x="10249" y="8537"/>
                        <a:pt x="10135" y="8971"/>
                        <a:pt x="9998" y="9404"/>
                      </a:cubicBezTo>
                      <a:cubicBezTo>
                        <a:pt x="9998" y="9427"/>
                        <a:pt x="9998" y="9473"/>
                        <a:pt x="9998" y="9496"/>
                      </a:cubicBezTo>
                      <a:lnTo>
                        <a:pt x="8492" y="9039"/>
                      </a:lnTo>
                      <a:cubicBezTo>
                        <a:pt x="8514" y="9039"/>
                        <a:pt x="8514" y="9016"/>
                        <a:pt x="8514" y="9016"/>
                      </a:cubicBezTo>
                      <a:cubicBezTo>
                        <a:pt x="8537" y="8925"/>
                        <a:pt x="8560" y="8834"/>
                        <a:pt x="8583" y="8742"/>
                      </a:cubicBezTo>
                      <a:lnTo>
                        <a:pt x="8606" y="8651"/>
                      </a:lnTo>
                      <a:cubicBezTo>
                        <a:pt x="8765" y="8103"/>
                        <a:pt x="8925" y="7555"/>
                        <a:pt x="9085" y="7008"/>
                      </a:cubicBezTo>
                      <a:lnTo>
                        <a:pt x="9405" y="5889"/>
                      </a:lnTo>
                      <a:close/>
                      <a:moveTo>
                        <a:pt x="2123" y="0"/>
                      </a:moveTo>
                      <a:cubicBezTo>
                        <a:pt x="2100" y="0"/>
                        <a:pt x="2055" y="0"/>
                        <a:pt x="2032" y="23"/>
                      </a:cubicBezTo>
                      <a:cubicBezTo>
                        <a:pt x="1986" y="46"/>
                        <a:pt x="1963" y="69"/>
                        <a:pt x="1963" y="114"/>
                      </a:cubicBezTo>
                      <a:cubicBezTo>
                        <a:pt x="1302" y="2306"/>
                        <a:pt x="662" y="4497"/>
                        <a:pt x="1" y="6688"/>
                      </a:cubicBezTo>
                      <a:cubicBezTo>
                        <a:pt x="1" y="6688"/>
                        <a:pt x="1" y="6688"/>
                        <a:pt x="1" y="6734"/>
                      </a:cubicBezTo>
                      <a:cubicBezTo>
                        <a:pt x="1" y="6757"/>
                        <a:pt x="1" y="6802"/>
                        <a:pt x="23" y="6825"/>
                      </a:cubicBezTo>
                      <a:cubicBezTo>
                        <a:pt x="46" y="6848"/>
                        <a:pt x="69" y="6871"/>
                        <a:pt x="137" y="6893"/>
                      </a:cubicBezTo>
                      <a:lnTo>
                        <a:pt x="2831" y="7692"/>
                      </a:lnTo>
                      <a:lnTo>
                        <a:pt x="5524" y="8491"/>
                      </a:lnTo>
                      <a:lnTo>
                        <a:pt x="10363" y="9952"/>
                      </a:lnTo>
                      <a:lnTo>
                        <a:pt x="10477" y="9632"/>
                      </a:lnTo>
                      <a:lnTo>
                        <a:pt x="10363" y="9587"/>
                      </a:lnTo>
                      <a:lnTo>
                        <a:pt x="10272" y="9564"/>
                      </a:lnTo>
                      <a:cubicBezTo>
                        <a:pt x="10295" y="9564"/>
                        <a:pt x="10318" y="9541"/>
                        <a:pt x="10318" y="9518"/>
                      </a:cubicBezTo>
                      <a:cubicBezTo>
                        <a:pt x="10455" y="9062"/>
                        <a:pt x="10591" y="8605"/>
                        <a:pt x="10706" y="8172"/>
                      </a:cubicBezTo>
                      <a:lnTo>
                        <a:pt x="10957" y="7327"/>
                      </a:lnTo>
                      <a:lnTo>
                        <a:pt x="11208" y="6391"/>
                      </a:lnTo>
                      <a:lnTo>
                        <a:pt x="11390" y="6460"/>
                      </a:lnTo>
                      <a:lnTo>
                        <a:pt x="11504" y="6140"/>
                      </a:lnTo>
                      <a:lnTo>
                        <a:pt x="11390" y="6095"/>
                      </a:lnTo>
                      <a:lnTo>
                        <a:pt x="11299" y="6072"/>
                      </a:lnTo>
                      <a:lnTo>
                        <a:pt x="11527" y="5341"/>
                      </a:lnTo>
                      <a:lnTo>
                        <a:pt x="12098" y="3310"/>
                      </a:lnTo>
                      <a:lnTo>
                        <a:pt x="12189" y="3356"/>
                      </a:lnTo>
                      <a:lnTo>
                        <a:pt x="12303" y="3378"/>
                      </a:lnTo>
                      <a:lnTo>
                        <a:pt x="12395" y="3059"/>
                      </a:lnTo>
                      <a:lnTo>
                        <a:pt x="10409" y="2465"/>
                      </a:lnTo>
                      <a:lnTo>
                        <a:pt x="2785" y="183"/>
                      </a:lnTo>
                      <a:cubicBezTo>
                        <a:pt x="2717" y="160"/>
                        <a:pt x="2671" y="137"/>
                        <a:pt x="2603" y="137"/>
                      </a:cubicBezTo>
                      <a:lnTo>
                        <a:pt x="216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  <p:sp>
              <p:nvSpPr>
                <p:cNvPr id="147" name="Google Shape;147;p6"/>
                <p:cNvSpPr/>
                <p:nvPr/>
              </p:nvSpPr>
              <p:spPr>
                <a:xfrm>
                  <a:off x="8310772" y="2304744"/>
                  <a:ext cx="335037" cy="2708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95" h="10022" extrusionOk="0">
                      <a:moveTo>
                        <a:pt x="2488" y="480"/>
                      </a:moveTo>
                      <a:lnTo>
                        <a:pt x="3972" y="937"/>
                      </a:lnTo>
                      <a:lnTo>
                        <a:pt x="3401" y="2763"/>
                      </a:lnTo>
                      <a:lnTo>
                        <a:pt x="3082" y="3699"/>
                      </a:lnTo>
                      <a:lnTo>
                        <a:pt x="2397" y="3470"/>
                      </a:lnTo>
                      <a:lnTo>
                        <a:pt x="1621" y="3219"/>
                      </a:lnTo>
                      <a:cubicBezTo>
                        <a:pt x="1917" y="2329"/>
                        <a:pt x="2214" y="1393"/>
                        <a:pt x="2488" y="480"/>
                      </a:cubicBezTo>
                      <a:close/>
                      <a:moveTo>
                        <a:pt x="4291" y="1028"/>
                      </a:moveTo>
                      <a:lnTo>
                        <a:pt x="5478" y="1416"/>
                      </a:lnTo>
                      <a:lnTo>
                        <a:pt x="5821" y="1507"/>
                      </a:lnTo>
                      <a:lnTo>
                        <a:pt x="4930" y="4292"/>
                      </a:lnTo>
                      <a:lnTo>
                        <a:pt x="3401" y="3813"/>
                      </a:lnTo>
                      <a:lnTo>
                        <a:pt x="4291" y="1028"/>
                      </a:lnTo>
                      <a:close/>
                      <a:moveTo>
                        <a:pt x="6140" y="1599"/>
                      </a:moveTo>
                      <a:lnTo>
                        <a:pt x="7441" y="2010"/>
                      </a:lnTo>
                      <a:lnTo>
                        <a:pt x="7829" y="2124"/>
                      </a:lnTo>
                      <a:lnTo>
                        <a:pt x="7007" y="4703"/>
                      </a:lnTo>
                      <a:lnTo>
                        <a:pt x="6939" y="4931"/>
                      </a:lnTo>
                      <a:lnTo>
                        <a:pt x="5227" y="4383"/>
                      </a:lnTo>
                      <a:lnTo>
                        <a:pt x="6140" y="1599"/>
                      </a:lnTo>
                      <a:close/>
                      <a:moveTo>
                        <a:pt x="8149" y="2215"/>
                      </a:moveTo>
                      <a:lnTo>
                        <a:pt x="9929" y="2763"/>
                      </a:lnTo>
                      <a:lnTo>
                        <a:pt x="9016" y="5593"/>
                      </a:lnTo>
                      <a:lnTo>
                        <a:pt x="7555" y="5137"/>
                      </a:lnTo>
                      <a:lnTo>
                        <a:pt x="7396" y="5068"/>
                      </a:lnTo>
                      <a:lnTo>
                        <a:pt x="7259" y="5022"/>
                      </a:lnTo>
                      <a:lnTo>
                        <a:pt x="7487" y="4292"/>
                      </a:lnTo>
                      <a:lnTo>
                        <a:pt x="8149" y="2215"/>
                      </a:lnTo>
                      <a:close/>
                      <a:moveTo>
                        <a:pt x="10249" y="2854"/>
                      </a:moveTo>
                      <a:lnTo>
                        <a:pt x="10614" y="2968"/>
                      </a:lnTo>
                      <a:lnTo>
                        <a:pt x="11709" y="3311"/>
                      </a:lnTo>
                      <a:lnTo>
                        <a:pt x="12006" y="3402"/>
                      </a:lnTo>
                      <a:lnTo>
                        <a:pt x="11139" y="6255"/>
                      </a:lnTo>
                      <a:lnTo>
                        <a:pt x="9336" y="5684"/>
                      </a:lnTo>
                      <a:lnTo>
                        <a:pt x="10249" y="2854"/>
                      </a:lnTo>
                      <a:close/>
                      <a:moveTo>
                        <a:pt x="1529" y="3539"/>
                      </a:moveTo>
                      <a:lnTo>
                        <a:pt x="1735" y="3630"/>
                      </a:lnTo>
                      <a:lnTo>
                        <a:pt x="2557" y="3881"/>
                      </a:lnTo>
                      <a:lnTo>
                        <a:pt x="2990" y="4018"/>
                      </a:lnTo>
                      <a:lnTo>
                        <a:pt x="2648" y="5114"/>
                      </a:lnTo>
                      <a:lnTo>
                        <a:pt x="2305" y="6164"/>
                      </a:lnTo>
                      <a:lnTo>
                        <a:pt x="2123" y="6757"/>
                      </a:lnTo>
                      <a:lnTo>
                        <a:pt x="2077" y="6848"/>
                      </a:lnTo>
                      <a:lnTo>
                        <a:pt x="2077" y="6917"/>
                      </a:lnTo>
                      <a:cubicBezTo>
                        <a:pt x="2054" y="6985"/>
                        <a:pt x="2032" y="7054"/>
                        <a:pt x="2009" y="7122"/>
                      </a:cubicBezTo>
                      <a:cubicBezTo>
                        <a:pt x="2009" y="7122"/>
                        <a:pt x="2009" y="7145"/>
                        <a:pt x="1986" y="7145"/>
                      </a:cubicBezTo>
                      <a:lnTo>
                        <a:pt x="479" y="6689"/>
                      </a:lnTo>
                      <a:cubicBezTo>
                        <a:pt x="525" y="6689"/>
                        <a:pt x="525" y="6643"/>
                        <a:pt x="548" y="6620"/>
                      </a:cubicBezTo>
                      <a:cubicBezTo>
                        <a:pt x="685" y="6164"/>
                        <a:pt x="845" y="5684"/>
                        <a:pt x="982" y="5228"/>
                      </a:cubicBezTo>
                      <a:lnTo>
                        <a:pt x="1255" y="4429"/>
                      </a:lnTo>
                      <a:lnTo>
                        <a:pt x="1529" y="3539"/>
                      </a:lnTo>
                      <a:close/>
                      <a:moveTo>
                        <a:pt x="3310" y="4109"/>
                      </a:moveTo>
                      <a:lnTo>
                        <a:pt x="4337" y="4452"/>
                      </a:lnTo>
                      <a:lnTo>
                        <a:pt x="4816" y="4612"/>
                      </a:lnTo>
                      <a:lnTo>
                        <a:pt x="3835" y="7670"/>
                      </a:lnTo>
                      <a:cubicBezTo>
                        <a:pt x="3835" y="7693"/>
                        <a:pt x="3835" y="7693"/>
                        <a:pt x="3835" y="7716"/>
                      </a:cubicBezTo>
                      <a:lnTo>
                        <a:pt x="2785" y="7396"/>
                      </a:lnTo>
                      <a:lnTo>
                        <a:pt x="2305" y="7237"/>
                      </a:lnTo>
                      <a:cubicBezTo>
                        <a:pt x="2305" y="7237"/>
                        <a:pt x="2328" y="7214"/>
                        <a:pt x="2328" y="7214"/>
                      </a:cubicBezTo>
                      <a:cubicBezTo>
                        <a:pt x="2351" y="7145"/>
                        <a:pt x="2374" y="7100"/>
                        <a:pt x="2374" y="7054"/>
                      </a:cubicBezTo>
                      <a:lnTo>
                        <a:pt x="2397" y="6985"/>
                      </a:lnTo>
                      <a:lnTo>
                        <a:pt x="2442" y="6826"/>
                      </a:lnTo>
                      <a:lnTo>
                        <a:pt x="2693" y="6095"/>
                      </a:lnTo>
                      <a:lnTo>
                        <a:pt x="2967" y="5182"/>
                      </a:lnTo>
                      <a:lnTo>
                        <a:pt x="3082" y="4840"/>
                      </a:lnTo>
                      <a:lnTo>
                        <a:pt x="3310" y="4109"/>
                      </a:lnTo>
                      <a:close/>
                      <a:moveTo>
                        <a:pt x="5136" y="4703"/>
                      </a:moveTo>
                      <a:lnTo>
                        <a:pt x="6848" y="5251"/>
                      </a:lnTo>
                      <a:cubicBezTo>
                        <a:pt x="6597" y="6004"/>
                        <a:pt x="6346" y="6757"/>
                        <a:pt x="6094" y="7533"/>
                      </a:cubicBezTo>
                      <a:lnTo>
                        <a:pt x="5866" y="8309"/>
                      </a:lnTo>
                      <a:lnTo>
                        <a:pt x="5843" y="8332"/>
                      </a:lnTo>
                      <a:lnTo>
                        <a:pt x="5798" y="8309"/>
                      </a:lnTo>
                      <a:lnTo>
                        <a:pt x="4131" y="7807"/>
                      </a:lnTo>
                      <a:cubicBezTo>
                        <a:pt x="4154" y="7807"/>
                        <a:pt x="4154" y="7784"/>
                        <a:pt x="4177" y="7761"/>
                      </a:cubicBezTo>
                      <a:lnTo>
                        <a:pt x="5136" y="4703"/>
                      </a:lnTo>
                      <a:close/>
                      <a:moveTo>
                        <a:pt x="7144" y="5342"/>
                      </a:moveTo>
                      <a:lnTo>
                        <a:pt x="8925" y="5913"/>
                      </a:lnTo>
                      <a:lnTo>
                        <a:pt x="8811" y="6255"/>
                      </a:lnTo>
                      <a:lnTo>
                        <a:pt x="7966" y="8903"/>
                      </a:lnTo>
                      <a:lnTo>
                        <a:pt x="7943" y="8948"/>
                      </a:lnTo>
                      <a:lnTo>
                        <a:pt x="7943" y="8971"/>
                      </a:lnTo>
                      <a:lnTo>
                        <a:pt x="6163" y="8423"/>
                      </a:lnTo>
                      <a:lnTo>
                        <a:pt x="6642" y="6940"/>
                      </a:lnTo>
                      <a:lnTo>
                        <a:pt x="7144" y="5342"/>
                      </a:lnTo>
                      <a:close/>
                      <a:moveTo>
                        <a:pt x="9244" y="6004"/>
                      </a:moveTo>
                      <a:lnTo>
                        <a:pt x="11048" y="6597"/>
                      </a:lnTo>
                      <a:lnTo>
                        <a:pt x="10112" y="9633"/>
                      </a:lnTo>
                      <a:lnTo>
                        <a:pt x="9998" y="9610"/>
                      </a:lnTo>
                      <a:lnTo>
                        <a:pt x="9929" y="9588"/>
                      </a:lnTo>
                      <a:lnTo>
                        <a:pt x="9747" y="9519"/>
                      </a:lnTo>
                      <a:lnTo>
                        <a:pt x="8993" y="9291"/>
                      </a:lnTo>
                      <a:lnTo>
                        <a:pt x="8263" y="9063"/>
                      </a:lnTo>
                      <a:cubicBezTo>
                        <a:pt x="8263" y="9063"/>
                        <a:pt x="8263" y="9063"/>
                        <a:pt x="8286" y="9040"/>
                      </a:cubicBezTo>
                      <a:lnTo>
                        <a:pt x="9085" y="6506"/>
                      </a:lnTo>
                      <a:lnTo>
                        <a:pt x="9244" y="6004"/>
                      </a:lnTo>
                      <a:close/>
                      <a:moveTo>
                        <a:pt x="2032" y="1"/>
                      </a:moveTo>
                      <a:lnTo>
                        <a:pt x="1917" y="298"/>
                      </a:lnTo>
                      <a:lnTo>
                        <a:pt x="2077" y="366"/>
                      </a:lnTo>
                      <a:lnTo>
                        <a:pt x="2169" y="389"/>
                      </a:lnTo>
                      <a:lnTo>
                        <a:pt x="1301" y="3128"/>
                      </a:lnTo>
                      <a:lnTo>
                        <a:pt x="1119" y="3082"/>
                      </a:lnTo>
                      <a:lnTo>
                        <a:pt x="1027" y="3379"/>
                      </a:lnTo>
                      <a:lnTo>
                        <a:pt x="1210" y="3448"/>
                      </a:lnTo>
                      <a:lnTo>
                        <a:pt x="913" y="4361"/>
                      </a:lnTo>
                      <a:lnTo>
                        <a:pt x="662" y="5159"/>
                      </a:lnTo>
                      <a:cubicBezTo>
                        <a:pt x="502" y="5616"/>
                        <a:pt x="365" y="6072"/>
                        <a:pt x="228" y="6529"/>
                      </a:cubicBezTo>
                      <a:cubicBezTo>
                        <a:pt x="206" y="6552"/>
                        <a:pt x="206" y="6575"/>
                        <a:pt x="206" y="6620"/>
                      </a:cubicBezTo>
                      <a:lnTo>
                        <a:pt x="114" y="6575"/>
                      </a:lnTo>
                      <a:lnTo>
                        <a:pt x="0" y="6894"/>
                      </a:lnTo>
                      <a:lnTo>
                        <a:pt x="2237" y="7579"/>
                      </a:lnTo>
                      <a:lnTo>
                        <a:pt x="4771" y="8355"/>
                      </a:lnTo>
                      <a:lnTo>
                        <a:pt x="7464" y="9177"/>
                      </a:lnTo>
                      <a:lnTo>
                        <a:pt x="10157" y="9998"/>
                      </a:lnTo>
                      <a:cubicBezTo>
                        <a:pt x="10180" y="10021"/>
                        <a:pt x="10203" y="10021"/>
                        <a:pt x="10226" y="10021"/>
                      </a:cubicBezTo>
                      <a:cubicBezTo>
                        <a:pt x="10249" y="10021"/>
                        <a:pt x="10271" y="10021"/>
                        <a:pt x="10294" y="9998"/>
                      </a:cubicBezTo>
                      <a:cubicBezTo>
                        <a:pt x="10317" y="9998"/>
                        <a:pt x="10340" y="9976"/>
                        <a:pt x="10363" y="9930"/>
                      </a:cubicBezTo>
                      <a:lnTo>
                        <a:pt x="10386" y="9907"/>
                      </a:lnTo>
                      <a:cubicBezTo>
                        <a:pt x="11048" y="7716"/>
                        <a:pt x="11709" y="5547"/>
                        <a:pt x="12394" y="3356"/>
                      </a:cubicBezTo>
                      <a:cubicBezTo>
                        <a:pt x="12394" y="3311"/>
                        <a:pt x="12394" y="3265"/>
                        <a:pt x="12394" y="3242"/>
                      </a:cubicBezTo>
                      <a:cubicBezTo>
                        <a:pt x="12371" y="3196"/>
                        <a:pt x="12349" y="3174"/>
                        <a:pt x="12326" y="3151"/>
                      </a:cubicBezTo>
                      <a:lnTo>
                        <a:pt x="12303" y="3151"/>
                      </a:lnTo>
                      <a:lnTo>
                        <a:pt x="11846" y="3014"/>
                      </a:lnTo>
                      <a:lnTo>
                        <a:pt x="11664" y="2945"/>
                      </a:lnTo>
                      <a:lnTo>
                        <a:pt x="7647" y="1713"/>
                      </a:lnTo>
                      <a:lnTo>
                        <a:pt x="2032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/>
                </a:p>
              </p:txBody>
            </p:sp>
          </p:grpSp>
        </p:grpSp>
        <p:sp>
          <p:nvSpPr>
            <p:cNvPr id="148" name="Google Shape;148;p6"/>
            <p:cNvSpPr/>
            <p:nvPr/>
          </p:nvSpPr>
          <p:spPr>
            <a:xfrm flipH="1">
              <a:off x="364619" y="11"/>
              <a:ext cx="193481" cy="191021"/>
            </a:xfrm>
            <a:custGeom>
              <a:avLst/>
              <a:gdLst/>
              <a:ahLst/>
              <a:cxnLst/>
              <a:rect l="l" t="t" r="r" b="b"/>
              <a:pathLst>
                <a:path w="7158" h="7067" extrusionOk="0">
                  <a:moveTo>
                    <a:pt x="4230" y="1"/>
                  </a:moveTo>
                  <a:cubicBezTo>
                    <a:pt x="4050" y="1"/>
                    <a:pt x="3847" y="107"/>
                    <a:pt x="3643" y="329"/>
                  </a:cubicBezTo>
                  <a:lnTo>
                    <a:pt x="3552" y="420"/>
                  </a:lnTo>
                  <a:lnTo>
                    <a:pt x="3460" y="512"/>
                  </a:lnTo>
                  <a:lnTo>
                    <a:pt x="2570" y="1493"/>
                  </a:lnTo>
                  <a:lnTo>
                    <a:pt x="1155" y="1265"/>
                  </a:lnTo>
                  <a:lnTo>
                    <a:pt x="995" y="1242"/>
                  </a:lnTo>
                  <a:cubicBezTo>
                    <a:pt x="930" y="1234"/>
                    <a:pt x="868" y="1230"/>
                    <a:pt x="809" y="1230"/>
                  </a:cubicBezTo>
                  <a:cubicBezTo>
                    <a:pt x="217" y="1230"/>
                    <a:pt x="1" y="1640"/>
                    <a:pt x="333" y="2201"/>
                  </a:cubicBezTo>
                  <a:lnTo>
                    <a:pt x="447" y="2452"/>
                  </a:lnTo>
                  <a:lnTo>
                    <a:pt x="1086" y="3616"/>
                  </a:lnTo>
                  <a:lnTo>
                    <a:pt x="516" y="4780"/>
                  </a:lnTo>
                  <a:lnTo>
                    <a:pt x="447" y="4917"/>
                  </a:lnTo>
                  <a:lnTo>
                    <a:pt x="379" y="5031"/>
                  </a:lnTo>
                  <a:cubicBezTo>
                    <a:pt x="101" y="5607"/>
                    <a:pt x="307" y="5993"/>
                    <a:pt x="831" y="5993"/>
                  </a:cubicBezTo>
                  <a:cubicBezTo>
                    <a:pt x="910" y="5993"/>
                    <a:pt x="995" y="5985"/>
                    <a:pt x="1086" y="5967"/>
                  </a:cubicBezTo>
                  <a:lnTo>
                    <a:pt x="1223" y="5944"/>
                  </a:lnTo>
                  <a:lnTo>
                    <a:pt x="1360" y="5921"/>
                  </a:lnTo>
                  <a:lnTo>
                    <a:pt x="2661" y="5670"/>
                  </a:lnTo>
                  <a:lnTo>
                    <a:pt x="3711" y="6674"/>
                  </a:lnTo>
                  <a:lnTo>
                    <a:pt x="3803" y="6766"/>
                  </a:lnTo>
                  <a:cubicBezTo>
                    <a:pt x="3997" y="6969"/>
                    <a:pt x="4192" y="7067"/>
                    <a:pt x="4363" y="7067"/>
                  </a:cubicBezTo>
                  <a:cubicBezTo>
                    <a:pt x="4633" y="7067"/>
                    <a:pt x="4842" y="6825"/>
                    <a:pt x="4898" y="6378"/>
                  </a:cubicBezTo>
                  <a:lnTo>
                    <a:pt x="5104" y="4803"/>
                  </a:lnTo>
                  <a:lnTo>
                    <a:pt x="6268" y="4186"/>
                  </a:lnTo>
                  <a:lnTo>
                    <a:pt x="6405" y="4118"/>
                  </a:lnTo>
                  <a:lnTo>
                    <a:pt x="6519" y="4072"/>
                  </a:lnTo>
                  <a:cubicBezTo>
                    <a:pt x="7158" y="3730"/>
                    <a:pt x="7135" y="3205"/>
                    <a:pt x="6473" y="2908"/>
                  </a:cubicBezTo>
                  <a:lnTo>
                    <a:pt x="6405" y="2863"/>
                  </a:lnTo>
                  <a:lnTo>
                    <a:pt x="5035" y="2223"/>
                  </a:lnTo>
                  <a:lnTo>
                    <a:pt x="4807" y="900"/>
                  </a:lnTo>
                  <a:lnTo>
                    <a:pt x="4784" y="649"/>
                  </a:lnTo>
                  <a:cubicBezTo>
                    <a:pt x="4703" y="228"/>
                    <a:pt x="4492" y="1"/>
                    <a:pt x="42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" name="Google Shape;149;p6"/>
            <p:cNvSpPr/>
            <p:nvPr/>
          </p:nvSpPr>
          <p:spPr>
            <a:xfrm flipH="1">
              <a:off x="2231008" y="8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" name="Google Shape;150;p6"/>
            <p:cNvSpPr/>
            <p:nvPr/>
          </p:nvSpPr>
          <p:spPr>
            <a:xfrm flipH="1">
              <a:off x="2258940" y="425044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" name="Google Shape;151;p6"/>
            <p:cNvSpPr/>
            <p:nvPr/>
          </p:nvSpPr>
          <p:spPr>
            <a:xfrm flipH="1">
              <a:off x="3174052" y="255694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52" name="Google Shape;152;p6"/>
            <p:cNvGrpSpPr/>
            <p:nvPr/>
          </p:nvGrpSpPr>
          <p:grpSpPr>
            <a:xfrm rot="2902616" flipH="1">
              <a:off x="1638360" y="289131"/>
              <a:ext cx="169066" cy="177310"/>
              <a:chOff x="4298580" y="207227"/>
              <a:chExt cx="169073" cy="177317"/>
            </a:xfrm>
          </p:grpSpPr>
          <p:sp>
            <p:nvSpPr>
              <p:cNvPr id="153" name="Google Shape;153;p6"/>
              <p:cNvSpPr/>
              <p:nvPr/>
            </p:nvSpPr>
            <p:spPr>
              <a:xfrm>
                <a:off x="4304148" y="212174"/>
                <a:ext cx="35788" cy="35193"/>
              </a:xfrm>
              <a:custGeom>
                <a:avLst/>
                <a:gdLst/>
                <a:ahLst/>
                <a:cxnLst/>
                <a:rect l="l" t="t" r="r" b="b"/>
                <a:pathLst>
                  <a:path w="1324" h="1302" extrusionOk="0">
                    <a:moveTo>
                      <a:pt x="685" y="0"/>
                    </a:moveTo>
                    <a:cubicBezTo>
                      <a:pt x="639" y="0"/>
                      <a:pt x="594" y="0"/>
                      <a:pt x="548" y="23"/>
                    </a:cubicBezTo>
                    <a:cubicBezTo>
                      <a:pt x="479" y="23"/>
                      <a:pt x="411" y="69"/>
                      <a:pt x="343" y="114"/>
                    </a:cubicBezTo>
                    <a:cubicBezTo>
                      <a:pt x="320" y="114"/>
                      <a:pt x="274" y="160"/>
                      <a:pt x="251" y="183"/>
                    </a:cubicBezTo>
                    <a:cubicBezTo>
                      <a:pt x="251" y="183"/>
                      <a:pt x="228" y="206"/>
                      <a:pt x="228" y="206"/>
                    </a:cubicBezTo>
                    <a:cubicBezTo>
                      <a:pt x="183" y="228"/>
                      <a:pt x="137" y="251"/>
                      <a:pt x="91" y="297"/>
                    </a:cubicBezTo>
                    <a:cubicBezTo>
                      <a:pt x="0" y="411"/>
                      <a:pt x="0" y="616"/>
                      <a:pt x="23" y="753"/>
                    </a:cubicBezTo>
                    <a:cubicBezTo>
                      <a:pt x="46" y="799"/>
                      <a:pt x="69" y="845"/>
                      <a:pt x="91" y="890"/>
                    </a:cubicBezTo>
                    <a:cubicBezTo>
                      <a:pt x="91" y="936"/>
                      <a:pt x="114" y="959"/>
                      <a:pt x="114" y="982"/>
                    </a:cubicBezTo>
                    <a:cubicBezTo>
                      <a:pt x="160" y="1050"/>
                      <a:pt x="206" y="1073"/>
                      <a:pt x="228" y="1119"/>
                    </a:cubicBezTo>
                    <a:cubicBezTo>
                      <a:pt x="274" y="1187"/>
                      <a:pt x="365" y="1233"/>
                      <a:pt x="434" y="1255"/>
                    </a:cubicBezTo>
                    <a:cubicBezTo>
                      <a:pt x="525" y="1278"/>
                      <a:pt x="616" y="1301"/>
                      <a:pt x="708" y="1301"/>
                    </a:cubicBezTo>
                    <a:cubicBezTo>
                      <a:pt x="776" y="1301"/>
                      <a:pt x="845" y="1278"/>
                      <a:pt x="890" y="1255"/>
                    </a:cubicBezTo>
                    <a:cubicBezTo>
                      <a:pt x="982" y="1210"/>
                      <a:pt x="1050" y="1164"/>
                      <a:pt x="1119" y="1119"/>
                    </a:cubicBezTo>
                    <a:cubicBezTo>
                      <a:pt x="1187" y="1050"/>
                      <a:pt x="1233" y="959"/>
                      <a:pt x="1278" y="867"/>
                    </a:cubicBezTo>
                    <a:cubicBezTo>
                      <a:pt x="1324" y="799"/>
                      <a:pt x="1324" y="708"/>
                      <a:pt x="1324" y="616"/>
                    </a:cubicBezTo>
                    <a:cubicBezTo>
                      <a:pt x="1324" y="548"/>
                      <a:pt x="1301" y="457"/>
                      <a:pt x="1278" y="388"/>
                    </a:cubicBezTo>
                    <a:cubicBezTo>
                      <a:pt x="1256" y="342"/>
                      <a:pt x="1233" y="297"/>
                      <a:pt x="1187" y="251"/>
                    </a:cubicBezTo>
                    <a:cubicBezTo>
                      <a:pt x="1164" y="206"/>
                      <a:pt x="1141" y="183"/>
                      <a:pt x="1119" y="160"/>
                    </a:cubicBezTo>
                    <a:cubicBezTo>
                      <a:pt x="1073" y="114"/>
                      <a:pt x="1027" y="91"/>
                      <a:pt x="1004" y="69"/>
                    </a:cubicBezTo>
                    <a:cubicBezTo>
                      <a:pt x="936" y="46"/>
                      <a:pt x="867" y="23"/>
                      <a:pt x="822" y="23"/>
                    </a:cubicBezTo>
                    <a:cubicBezTo>
                      <a:pt x="776" y="0"/>
                      <a:pt x="731" y="0"/>
                      <a:pt x="68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4" name="Google Shape;154;p6"/>
              <p:cNvSpPr/>
              <p:nvPr/>
            </p:nvSpPr>
            <p:spPr>
              <a:xfrm>
                <a:off x="4396077" y="219553"/>
                <a:ext cx="66656" cy="74684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763" extrusionOk="0">
                    <a:moveTo>
                      <a:pt x="959" y="1"/>
                    </a:moveTo>
                    <a:cubicBezTo>
                      <a:pt x="867" y="1"/>
                      <a:pt x="776" y="24"/>
                      <a:pt x="685" y="47"/>
                    </a:cubicBezTo>
                    <a:cubicBezTo>
                      <a:pt x="639" y="69"/>
                      <a:pt x="571" y="92"/>
                      <a:pt x="502" y="138"/>
                    </a:cubicBezTo>
                    <a:cubicBezTo>
                      <a:pt x="457" y="161"/>
                      <a:pt x="411" y="206"/>
                      <a:pt x="365" y="252"/>
                    </a:cubicBezTo>
                    <a:cubicBezTo>
                      <a:pt x="342" y="275"/>
                      <a:pt x="320" y="298"/>
                      <a:pt x="297" y="343"/>
                    </a:cubicBezTo>
                    <a:cubicBezTo>
                      <a:pt x="228" y="389"/>
                      <a:pt x="183" y="457"/>
                      <a:pt x="160" y="549"/>
                    </a:cubicBezTo>
                    <a:cubicBezTo>
                      <a:pt x="114" y="640"/>
                      <a:pt x="91" y="731"/>
                      <a:pt x="69" y="823"/>
                    </a:cubicBezTo>
                    <a:cubicBezTo>
                      <a:pt x="23" y="982"/>
                      <a:pt x="0" y="1142"/>
                      <a:pt x="0" y="1302"/>
                    </a:cubicBezTo>
                    <a:cubicBezTo>
                      <a:pt x="23" y="1462"/>
                      <a:pt x="69" y="1622"/>
                      <a:pt x="137" y="1759"/>
                    </a:cubicBezTo>
                    <a:cubicBezTo>
                      <a:pt x="206" y="1918"/>
                      <a:pt x="274" y="2078"/>
                      <a:pt x="388" y="2215"/>
                    </a:cubicBezTo>
                    <a:cubicBezTo>
                      <a:pt x="434" y="2284"/>
                      <a:pt x="479" y="2352"/>
                      <a:pt x="548" y="2398"/>
                    </a:cubicBezTo>
                    <a:cubicBezTo>
                      <a:pt x="639" y="2489"/>
                      <a:pt x="753" y="2557"/>
                      <a:pt x="867" y="2626"/>
                    </a:cubicBezTo>
                    <a:cubicBezTo>
                      <a:pt x="1050" y="2717"/>
                      <a:pt x="1255" y="2740"/>
                      <a:pt x="1438" y="2763"/>
                    </a:cubicBezTo>
                    <a:cubicBezTo>
                      <a:pt x="1644" y="2763"/>
                      <a:pt x="1826" y="2694"/>
                      <a:pt x="1986" y="2603"/>
                    </a:cubicBezTo>
                    <a:cubicBezTo>
                      <a:pt x="2100" y="2535"/>
                      <a:pt x="2191" y="2443"/>
                      <a:pt x="2260" y="2352"/>
                    </a:cubicBezTo>
                    <a:cubicBezTo>
                      <a:pt x="2465" y="2101"/>
                      <a:pt x="2465" y="1781"/>
                      <a:pt x="2397" y="1485"/>
                    </a:cubicBezTo>
                    <a:cubicBezTo>
                      <a:pt x="2397" y="1393"/>
                      <a:pt x="2374" y="1302"/>
                      <a:pt x="2351" y="1211"/>
                    </a:cubicBezTo>
                    <a:cubicBezTo>
                      <a:pt x="2305" y="1119"/>
                      <a:pt x="2260" y="1028"/>
                      <a:pt x="2214" y="937"/>
                    </a:cubicBezTo>
                    <a:cubicBezTo>
                      <a:pt x="2191" y="868"/>
                      <a:pt x="2146" y="823"/>
                      <a:pt x="2123" y="754"/>
                    </a:cubicBezTo>
                    <a:cubicBezTo>
                      <a:pt x="2077" y="686"/>
                      <a:pt x="2032" y="640"/>
                      <a:pt x="1986" y="572"/>
                    </a:cubicBezTo>
                    <a:cubicBezTo>
                      <a:pt x="1917" y="503"/>
                      <a:pt x="1872" y="435"/>
                      <a:pt x="1780" y="366"/>
                    </a:cubicBezTo>
                    <a:cubicBezTo>
                      <a:pt x="1712" y="298"/>
                      <a:pt x="1621" y="252"/>
                      <a:pt x="1529" y="184"/>
                    </a:cubicBezTo>
                    <a:cubicBezTo>
                      <a:pt x="1392" y="115"/>
                      <a:pt x="1255" y="47"/>
                      <a:pt x="1096" y="24"/>
                    </a:cubicBezTo>
                    <a:cubicBezTo>
                      <a:pt x="1050" y="1"/>
                      <a:pt x="1004" y="1"/>
                      <a:pt x="959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5" name="Google Shape;155;p6"/>
              <p:cNvSpPr/>
              <p:nvPr/>
            </p:nvSpPr>
            <p:spPr>
              <a:xfrm>
                <a:off x="4404700" y="322591"/>
                <a:ext cx="58655" cy="56493"/>
              </a:xfrm>
              <a:custGeom>
                <a:avLst/>
                <a:gdLst/>
                <a:ahLst/>
                <a:cxnLst/>
                <a:rect l="l" t="t" r="r" b="b"/>
                <a:pathLst>
                  <a:path w="2170" h="2090" extrusionOk="0">
                    <a:moveTo>
                      <a:pt x="1028" y="1"/>
                    </a:moveTo>
                    <a:cubicBezTo>
                      <a:pt x="914" y="1"/>
                      <a:pt x="822" y="24"/>
                      <a:pt x="708" y="46"/>
                    </a:cubicBezTo>
                    <a:cubicBezTo>
                      <a:pt x="663" y="46"/>
                      <a:pt x="594" y="69"/>
                      <a:pt x="548" y="92"/>
                    </a:cubicBezTo>
                    <a:cubicBezTo>
                      <a:pt x="503" y="115"/>
                      <a:pt x="457" y="138"/>
                      <a:pt x="434" y="161"/>
                    </a:cubicBezTo>
                    <a:cubicBezTo>
                      <a:pt x="366" y="183"/>
                      <a:pt x="297" y="252"/>
                      <a:pt x="252" y="298"/>
                    </a:cubicBezTo>
                    <a:cubicBezTo>
                      <a:pt x="229" y="343"/>
                      <a:pt x="206" y="389"/>
                      <a:pt x="183" y="434"/>
                    </a:cubicBezTo>
                    <a:cubicBezTo>
                      <a:pt x="115" y="480"/>
                      <a:pt x="92" y="594"/>
                      <a:pt x="69" y="663"/>
                    </a:cubicBezTo>
                    <a:cubicBezTo>
                      <a:pt x="23" y="868"/>
                      <a:pt x="1" y="1096"/>
                      <a:pt x="69" y="1302"/>
                    </a:cubicBezTo>
                    <a:cubicBezTo>
                      <a:pt x="115" y="1393"/>
                      <a:pt x="160" y="1484"/>
                      <a:pt x="206" y="1599"/>
                    </a:cubicBezTo>
                    <a:cubicBezTo>
                      <a:pt x="206" y="1621"/>
                      <a:pt x="229" y="1667"/>
                      <a:pt x="252" y="1690"/>
                    </a:cubicBezTo>
                    <a:cubicBezTo>
                      <a:pt x="275" y="1736"/>
                      <a:pt x="320" y="1781"/>
                      <a:pt x="366" y="1827"/>
                    </a:cubicBezTo>
                    <a:cubicBezTo>
                      <a:pt x="389" y="1850"/>
                      <a:pt x="434" y="1872"/>
                      <a:pt x="457" y="1895"/>
                    </a:cubicBezTo>
                    <a:cubicBezTo>
                      <a:pt x="526" y="1941"/>
                      <a:pt x="594" y="1987"/>
                      <a:pt x="663" y="2009"/>
                    </a:cubicBezTo>
                    <a:cubicBezTo>
                      <a:pt x="731" y="2032"/>
                      <a:pt x="777" y="2055"/>
                      <a:pt x="845" y="2055"/>
                    </a:cubicBezTo>
                    <a:cubicBezTo>
                      <a:pt x="914" y="2078"/>
                      <a:pt x="994" y="2089"/>
                      <a:pt x="1073" y="2089"/>
                    </a:cubicBezTo>
                    <a:cubicBezTo>
                      <a:pt x="1153" y="2089"/>
                      <a:pt x="1233" y="2078"/>
                      <a:pt x="1302" y="2055"/>
                    </a:cubicBezTo>
                    <a:cubicBezTo>
                      <a:pt x="1393" y="2032"/>
                      <a:pt x="1461" y="2009"/>
                      <a:pt x="1530" y="1964"/>
                    </a:cubicBezTo>
                    <a:cubicBezTo>
                      <a:pt x="1576" y="1941"/>
                      <a:pt x="1644" y="1918"/>
                      <a:pt x="1690" y="1895"/>
                    </a:cubicBezTo>
                    <a:cubicBezTo>
                      <a:pt x="1781" y="1850"/>
                      <a:pt x="1872" y="1781"/>
                      <a:pt x="1964" y="1690"/>
                    </a:cubicBezTo>
                    <a:cubicBezTo>
                      <a:pt x="2009" y="1621"/>
                      <a:pt x="2078" y="1530"/>
                      <a:pt x="2101" y="1439"/>
                    </a:cubicBezTo>
                    <a:cubicBezTo>
                      <a:pt x="2123" y="1416"/>
                      <a:pt x="2123" y="1370"/>
                      <a:pt x="2146" y="1325"/>
                    </a:cubicBezTo>
                    <a:cubicBezTo>
                      <a:pt x="2169" y="1256"/>
                      <a:pt x="2169" y="1188"/>
                      <a:pt x="2169" y="1142"/>
                    </a:cubicBezTo>
                    <a:cubicBezTo>
                      <a:pt x="2169" y="1096"/>
                      <a:pt x="2146" y="1051"/>
                      <a:pt x="2146" y="1005"/>
                    </a:cubicBezTo>
                    <a:cubicBezTo>
                      <a:pt x="2146" y="937"/>
                      <a:pt x="2123" y="891"/>
                      <a:pt x="2123" y="823"/>
                    </a:cubicBezTo>
                    <a:cubicBezTo>
                      <a:pt x="2101" y="731"/>
                      <a:pt x="2055" y="617"/>
                      <a:pt x="1986" y="526"/>
                    </a:cubicBezTo>
                    <a:cubicBezTo>
                      <a:pt x="1964" y="457"/>
                      <a:pt x="1895" y="389"/>
                      <a:pt x="1827" y="343"/>
                    </a:cubicBezTo>
                    <a:cubicBezTo>
                      <a:pt x="1758" y="252"/>
                      <a:pt x="1644" y="183"/>
                      <a:pt x="1553" y="138"/>
                    </a:cubicBezTo>
                    <a:cubicBezTo>
                      <a:pt x="1484" y="92"/>
                      <a:pt x="1393" y="69"/>
                      <a:pt x="1302" y="46"/>
                    </a:cubicBezTo>
                    <a:cubicBezTo>
                      <a:pt x="1210" y="1"/>
                      <a:pt x="1119" y="1"/>
                      <a:pt x="1028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6" name="Google Shape;156;p6"/>
              <p:cNvSpPr/>
              <p:nvPr/>
            </p:nvSpPr>
            <p:spPr>
              <a:xfrm>
                <a:off x="4390509" y="214634"/>
                <a:ext cx="77144" cy="8701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3219" extrusionOk="0">
                    <a:moveTo>
                      <a:pt x="1347" y="320"/>
                    </a:moveTo>
                    <a:cubicBezTo>
                      <a:pt x="1439" y="343"/>
                      <a:pt x="1530" y="366"/>
                      <a:pt x="1621" y="388"/>
                    </a:cubicBezTo>
                    <a:cubicBezTo>
                      <a:pt x="1713" y="457"/>
                      <a:pt x="1827" y="503"/>
                      <a:pt x="1918" y="571"/>
                    </a:cubicBezTo>
                    <a:cubicBezTo>
                      <a:pt x="2009" y="662"/>
                      <a:pt x="2101" y="731"/>
                      <a:pt x="2169" y="845"/>
                    </a:cubicBezTo>
                    <a:cubicBezTo>
                      <a:pt x="2260" y="959"/>
                      <a:pt x="2329" y="1073"/>
                      <a:pt x="2375" y="1210"/>
                    </a:cubicBezTo>
                    <a:cubicBezTo>
                      <a:pt x="2443" y="1324"/>
                      <a:pt x="2466" y="1461"/>
                      <a:pt x="2489" y="1598"/>
                    </a:cubicBezTo>
                    <a:cubicBezTo>
                      <a:pt x="2511" y="1735"/>
                      <a:pt x="2511" y="1895"/>
                      <a:pt x="2489" y="2032"/>
                    </a:cubicBezTo>
                    <a:cubicBezTo>
                      <a:pt x="2489" y="2123"/>
                      <a:pt x="2443" y="2214"/>
                      <a:pt x="2420" y="2329"/>
                    </a:cubicBezTo>
                    <a:cubicBezTo>
                      <a:pt x="2375" y="2397"/>
                      <a:pt x="2329" y="2488"/>
                      <a:pt x="2283" y="2557"/>
                    </a:cubicBezTo>
                    <a:cubicBezTo>
                      <a:pt x="2238" y="2602"/>
                      <a:pt x="2192" y="2671"/>
                      <a:pt x="2123" y="2717"/>
                    </a:cubicBezTo>
                    <a:cubicBezTo>
                      <a:pt x="2078" y="2739"/>
                      <a:pt x="2009" y="2785"/>
                      <a:pt x="1941" y="2808"/>
                    </a:cubicBezTo>
                    <a:cubicBezTo>
                      <a:pt x="1872" y="2854"/>
                      <a:pt x="1804" y="2854"/>
                      <a:pt x="1735" y="2876"/>
                    </a:cubicBezTo>
                    <a:lnTo>
                      <a:pt x="1507" y="2876"/>
                    </a:lnTo>
                    <a:cubicBezTo>
                      <a:pt x="1416" y="2854"/>
                      <a:pt x="1325" y="2831"/>
                      <a:pt x="1256" y="2808"/>
                    </a:cubicBezTo>
                    <a:cubicBezTo>
                      <a:pt x="1142" y="2762"/>
                      <a:pt x="1028" y="2694"/>
                      <a:pt x="914" y="2625"/>
                    </a:cubicBezTo>
                    <a:cubicBezTo>
                      <a:pt x="822" y="2534"/>
                      <a:pt x="754" y="2466"/>
                      <a:pt x="685" y="2351"/>
                    </a:cubicBezTo>
                    <a:cubicBezTo>
                      <a:pt x="594" y="2260"/>
                      <a:pt x="526" y="2146"/>
                      <a:pt x="480" y="2009"/>
                    </a:cubicBezTo>
                    <a:cubicBezTo>
                      <a:pt x="412" y="1872"/>
                      <a:pt x="366" y="1712"/>
                      <a:pt x="343" y="1575"/>
                    </a:cubicBezTo>
                    <a:cubicBezTo>
                      <a:pt x="343" y="1507"/>
                      <a:pt x="343" y="1438"/>
                      <a:pt x="343" y="1347"/>
                    </a:cubicBezTo>
                    <a:cubicBezTo>
                      <a:pt x="343" y="1301"/>
                      <a:pt x="343" y="1256"/>
                      <a:pt x="343" y="1210"/>
                    </a:cubicBezTo>
                    <a:lnTo>
                      <a:pt x="343" y="1187"/>
                    </a:lnTo>
                    <a:cubicBezTo>
                      <a:pt x="366" y="1073"/>
                      <a:pt x="389" y="982"/>
                      <a:pt x="434" y="891"/>
                    </a:cubicBezTo>
                    <a:cubicBezTo>
                      <a:pt x="480" y="799"/>
                      <a:pt x="526" y="708"/>
                      <a:pt x="571" y="639"/>
                    </a:cubicBezTo>
                    <a:cubicBezTo>
                      <a:pt x="594" y="617"/>
                      <a:pt x="594" y="617"/>
                      <a:pt x="617" y="594"/>
                    </a:cubicBezTo>
                    <a:cubicBezTo>
                      <a:pt x="640" y="548"/>
                      <a:pt x="685" y="525"/>
                      <a:pt x="731" y="480"/>
                    </a:cubicBezTo>
                    <a:cubicBezTo>
                      <a:pt x="777" y="457"/>
                      <a:pt x="822" y="434"/>
                      <a:pt x="868" y="411"/>
                    </a:cubicBezTo>
                    <a:cubicBezTo>
                      <a:pt x="868" y="411"/>
                      <a:pt x="868" y="411"/>
                      <a:pt x="868" y="388"/>
                    </a:cubicBezTo>
                    <a:lnTo>
                      <a:pt x="891" y="388"/>
                    </a:lnTo>
                    <a:cubicBezTo>
                      <a:pt x="947" y="370"/>
                      <a:pt x="1004" y="351"/>
                      <a:pt x="1074" y="332"/>
                    </a:cubicBezTo>
                    <a:lnTo>
                      <a:pt x="1074" y="332"/>
                    </a:lnTo>
                    <a:cubicBezTo>
                      <a:pt x="1073" y="335"/>
                      <a:pt x="1073" y="338"/>
                      <a:pt x="1073" y="343"/>
                    </a:cubicBezTo>
                    <a:cubicBezTo>
                      <a:pt x="1073" y="343"/>
                      <a:pt x="1073" y="337"/>
                      <a:pt x="1076" y="331"/>
                    </a:cubicBezTo>
                    <a:lnTo>
                      <a:pt x="1076" y="331"/>
                    </a:lnTo>
                    <a:cubicBezTo>
                      <a:pt x="1076" y="331"/>
                      <a:pt x="1075" y="332"/>
                      <a:pt x="1074" y="332"/>
                    </a:cubicBezTo>
                    <a:lnTo>
                      <a:pt x="1074" y="332"/>
                    </a:lnTo>
                    <a:cubicBezTo>
                      <a:pt x="1074" y="320"/>
                      <a:pt x="1078" y="320"/>
                      <a:pt x="1096" y="320"/>
                    </a:cubicBezTo>
                    <a:cubicBezTo>
                      <a:pt x="1085" y="320"/>
                      <a:pt x="1079" y="325"/>
                      <a:pt x="1076" y="331"/>
                    </a:cubicBezTo>
                    <a:lnTo>
                      <a:pt x="1076" y="331"/>
                    </a:lnTo>
                    <a:cubicBezTo>
                      <a:pt x="1090" y="327"/>
                      <a:pt x="1104" y="324"/>
                      <a:pt x="1119" y="320"/>
                    </a:cubicBezTo>
                    <a:close/>
                    <a:moveTo>
                      <a:pt x="1233" y="0"/>
                    </a:moveTo>
                    <a:cubicBezTo>
                      <a:pt x="1165" y="0"/>
                      <a:pt x="1073" y="0"/>
                      <a:pt x="1005" y="23"/>
                    </a:cubicBezTo>
                    <a:lnTo>
                      <a:pt x="982" y="23"/>
                    </a:lnTo>
                    <a:cubicBezTo>
                      <a:pt x="914" y="46"/>
                      <a:pt x="868" y="46"/>
                      <a:pt x="822" y="69"/>
                    </a:cubicBezTo>
                    <a:cubicBezTo>
                      <a:pt x="800" y="69"/>
                      <a:pt x="800" y="69"/>
                      <a:pt x="800" y="92"/>
                    </a:cubicBezTo>
                    <a:cubicBezTo>
                      <a:pt x="754" y="92"/>
                      <a:pt x="731" y="115"/>
                      <a:pt x="708" y="115"/>
                    </a:cubicBezTo>
                    <a:cubicBezTo>
                      <a:pt x="708" y="115"/>
                      <a:pt x="685" y="137"/>
                      <a:pt x="685" y="137"/>
                    </a:cubicBezTo>
                    <a:lnTo>
                      <a:pt x="663" y="137"/>
                    </a:lnTo>
                    <a:cubicBezTo>
                      <a:pt x="663" y="137"/>
                      <a:pt x="663" y="160"/>
                      <a:pt x="640" y="160"/>
                    </a:cubicBezTo>
                    <a:lnTo>
                      <a:pt x="617" y="160"/>
                    </a:lnTo>
                    <a:cubicBezTo>
                      <a:pt x="617" y="160"/>
                      <a:pt x="617" y="183"/>
                      <a:pt x="617" y="183"/>
                    </a:cubicBezTo>
                    <a:lnTo>
                      <a:pt x="594" y="183"/>
                    </a:lnTo>
                    <a:cubicBezTo>
                      <a:pt x="594" y="183"/>
                      <a:pt x="571" y="183"/>
                      <a:pt x="571" y="206"/>
                    </a:cubicBezTo>
                    <a:cubicBezTo>
                      <a:pt x="480" y="274"/>
                      <a:pt x="389" y="366"/>
                      <a:pt x="320" y="457"/>
                    </a:cubicBezTo>
                    <a:lnTo>
                      <a:pt x="297" y="457"/>
                    </a:lnTo>
                    <a:cubicBezTo>
                      <a:pt x="229" y="548"/>
                      <a:pt x="160" y="662"/>
                      <a:pt x="115" y="799"/>
                    </a:cubicBezTo>
                    <a:cubicBezTo>
                      <a:pt x="23" y="1050"/>
                      <a:pt x="1" y="1324"/>
                      <a:pt x="23" y="1575"/>
                    </a:cubicBezTo>
                    <a:cubicBezTo>
                      <a:pt x="23" y="1575"/>
                      <a:pt x="23" y="1575"/>
                      <a:pt x="23" y="1598"/>
                    </a:cubicBezTo>
                    <a:cubicBezTo>
                      <a:pt x="46" y="1804"/>
                      <a:pt x="115" y="1986"/>
                      <a:pt x="183" y="2169"/>
                    </a:cubicBezTo>
                    <a:cubicBezTo>
                      <a:pt x="366" y="2557"/>
                      <a:pt x="663" y="2876"/>
                      <a:pt x="1051" y="3082"/>
                    </a:cubicBezTo>
                    <a:cubicBezTo>
                      <a:pt x="1233" y="3173"/>
                      <a:pt x="1439" y="3219"/>
                      <a:pt x="1667" y="3219"/>
                    </a:cubicBezTo>
                    <a:cubicBezTo>
                      <a:pt x="1758" y="3196"/>
                      <a:pt x="1850" y="3196"/>
                      <a:pt x="1964" y="3150"/>
                    </a:cubicBezTo>
                    <a:cubicBezTo>
                      <a:pt x="2078" y="3127"/>
                      <a:pt x="2169" y="3082"/>
                      <a:pt x="2260" y="3013"/>
                    </a:cubicBezTo>
                    <a:cubicBezTo>
                      <a:pt x="2443" y="2899"/>
                      <a:pt x="2580" y="2739"/>
                      <a:pt x="2671" y="2557"/>
                    </a:cubicBezTo>
                    <a:cubicBezTo>
                      <a:pt x="2785" y="2351"/>
                      <a:pt x="2831" y="2123"/>
                      <a:pt x="2831" y="1895"/>
                    </a:cubicBezTo>
                    <a:cubicBezTo>
                      <a:pt x="2854" y="1667"/>
                      <a:pt x="2808" y="1461"/>
                      <a:pt x="2740" y="1256"/>
                    </a:cubicBezTo>
                    <a:cubicBezTo>
                      <a:pt x="2694" y="1050"/>
                      <a:pt x="2580" y="868"/>
                      <a:pt x="2466" y="708"/>
                    </a:cubicBezTo>
                    <a:cubicBezTo>
                      <a:pt x="2215" y="343"/>
                      <a:pt x="1827" y="69"/>
                      <a:pt x="1393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7" name="Google Shape;157;p6"/>
              <p:cNvSpPr/>
              <p:nvPr/>
            </p:nvSpPr>
            <p:spPr>
              <a:xfrm>
                <a:off x="4298580" y="207227"/>
                <a:ext cx="46924" cy="46681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1727" extrusionOk="0">
                    <a:moveTo>
                      <a:pt x="914" y="343"/>
                    </a:moveTo>
                    <a:cubicBezTo>
                      <a:pt x="959" y="343"/>
                      <a:pt x="982" y="343"/>
                      <a:pt x="1028" y="366"/>
                    </a:cubicBezTo>
                    <a:cubicBezTo>
                      <a:pt x="1073" y="366"/>
                      <a:pt x="1119" y="389"/>
                      <a:pt x="1165" y="411"/>
                    </a:cubicBezTo>
                    <a:cubicBezTo>
                      <a:pt x="1188" y="457"/>
                      <a:pt x="1233" y="480"/>
                      <a:pt x="1256" y="503"/>
                    </a:cubicBezTo>
                    <a:cubicBezTo>
                      <a:pt x="1302" y="548"/>
                      <a:pt x="1325" y="571"/>
                      <a:pt x="1347" y="617"/>
                    </a:cubicBezTo>
                    <a:cubicBezTo>
                      <a:pt x="1370" y="662"/>
                      <a:pt x="1370" y="708"/>
                      <a:pt x="1393" y="754"/>
                    </a:cubicBezTo>
                    <a:cubicBezTo>
                      <a:pt x="1393" y="799"/>
                      <a:pt x="1393" y="845"/>
                      <a:pt x="1393" y="891"/>
                    </a:cubicBezTo>
                    <a:cubicBezTo>
                      <a:pt x="1393" y="936"/>
                      <a:pt x="1393" y="982"/>
                      <a:pt x="1370" y="1028"/>
                    </a:cubicBezTo>
                    <a:cubicBezTo>
                      <a:pt x="1347" y="1073"/>
                      <a:pt x="1325" y="1142"/>
                      <a:pt x="1302" y="1187"/>
                    </a:cubicBezTo>
                    <a:cubicBezTo>
                      <a:pt x="1279" y="1210"/>
                      <a:pt x="1256" y="1233"/>
                      <a:pt x="1210" y="1279"/>
                    </a:cubicBezTo>
                    <a:cubicBezTo>
                      <a:pt x="1188" y="1302"/>
                      <a:pt x="1142" y="1324"/>
                      <a:pt x="1096" y="1347"/>
                    </a:cubicBezTo>
                    <a:cubicBezTo>
                      <a:pt x="1051" y="1370"/>
                      <a:pt x="1005" y="1393"/>
                      <a:pt x="959" y="1393"/>
                    </a:cubicBezTo>
                    <a:lnTo>
                      <a:pt x="822" y="1393"/>
                    </a:lnTo>
                    <a:cubicBezTo>
                      <a:pt x="777" y="1393"/>
                      <a:pt x="731" y="1393"/>
                      <a:pt x="685" y="1370"/>
                    </a:cubicBezTo>
                    <a:cubicBezTo>
                      <a:pt x="640" y="1347"/>
                      <a:pt x="617" y="1347"/>
                      <a:pt x="571" y="1302"/>
                    </a:cubicBezTo>
                    <a:cubicBezTo>
                      <a:pt x="526" y="1279"/>
                      <a:pt x="503" y="1256"/>
                      <a:pt x="457" y="1210"/>
                    </a:cubicBezTo>
                    <a:cubicBezTo>
                      <a:pt x="434" y="1187"/>
                      <a:pt x="412" y="1142"/>
                      <a:pt x="389" y="1096"/>
                    </a:cubicBezTo>
                    <a:cubicBezTo>
                      <a:pt x="366" y="1050"/>
                      <a:pt x="343" y="1005"/>
                      <a:pt x="343" y="959"/>
                    </a:cubicBezTo>
                    <a:cubicBezTo>
                      <a:pt x="320" y="913"/>
                      <a:pt x="320" y="891"/>
                      <a:pt x="320" y="845"/>
                    </a:cubicBezTo>
                    <a:cubicBezTo>
                      <a:pt x="343" y="777"/>
                      <a:pt x="343" y="731"/>
                      <a:pt x="366" y="685"/>
                    </a:cubicBezTo>
                    <a:cubicBezTo>
                      <a:pt x="366" y="662"/>
                      <a:pt x="366" y="640"/>
                      <a:pt x="389" y="640"/>
                    </a:cubicBezTo>
                    <a:cubicBezTo>
                      <a:pt x="389" y="617"/>
                      <a:pt x="389" y="617"/>
                      <a:pt x="389" y="594"/>
                    </a:cubicBezTo>
                    <a:lnTo>
                      <a:pt x="412" y="594"/>
                    </a:lnTo>
                    <a:cubicBezTo>
                      <a:pt x="412" y="594"/>
                      <a:pt x="412" y="571"/>
                      <a:pt x="412" y="571"/>
                    </a:cubicBezTo>
                    <a:cubicBezTo>
                      <a:pt x="434" y="525"/>
                      <a:pt x="480" y="503"/>
                      <a:pt x="503" y="457"/>
                    </a:cubicBezTo>
                    <a:cubicBezTo>
                      <a:pt x="549" y="434"/>
                      <a:pt x="594" y="411"/>
                      <a:pt x="617" y="389"/>
                    </a:cubicBezTo>
                    <a:cubicBezTo>
                      <a:pt x="640" y="389"/>
                      <a:pt x="663" y="366"/>
                      <a:pt x="685" y="366"/>
                    </a:cubicBezTo>
                    <a:cubicBezTo>
                      <a:pt x="708" y="366"/>
                      <a:pt x="731" y="343"/>
                      <a:pt x="754" y="343"/>
                    </a:cubicBezTo>
                    <a:close/>
                    <a:moveTo>
                      <a:pt x="868" y="0"/>
                    </a:moveTo>
                    <a:cubicBezTo>
                      <a:pt x="777" y="0"/>
                      <a:pt x="663" y="23"/>
                      <a:pt x="571" y="46"/>
                    </a:cubicBezTo>
                    <a:cubicBezTo>
                      <a:pt x="526" y="69"/>
                      <a:pt x="457" y="115"/>
                      <a:pt x="412" y="137"/>
                    </a:cubicBezTo>
                    <a:cubicBezTo>
                      <a:pt x="366" y="160"/>
                      <a:pt x="320" y="206"/>
                      <a:pt x="275" y="229"/>
                    </a:cubicBezTo>
                    <a:cubicBezTo>
                      <a:pt x="275" y="252"/>
                      <a:pt x="275" y="252"/>
                      <a:pt x="252" y="252"/>
                    </a:cubicBezTo>
                    <a:cubicBezTo>
                      <a:pt x="252" y="274"/>
                      <a:pt x="229" y="297"/>
                      <a:pt x="206" y="320"/>
                    </a:cubicBezTo>
                    <a:cubicBezTo>
                      <a:pt x="160" y="366"/>
                      <a:pt x="138" y="411"/>
                      <a:pt x="92" y="480"/>
                    </a:cubicBezTo>
                    <a:cubicBezTo>
                      <a:pt x="92" y="503"/>
                      <a:pt x="69" y="525"/>
                      <a:pt x="69" y="571"/>
                    </a:cubicBezTo>
                    <a:cubicBezTo>
                      <a:pt x="46" y="571"/>
                      <a:pt x="46" y="594"/>
                      <a:pt x="46" y="594"/>
                    </a:cubicBezTo>
                    <a:cubicBezTo>
                      <a:pt x="46" y="617"/>
                      <a:pt x="46" y="617"/>
                      <a:pt x="24" y="640"/>
                    </a:cubicBezTo>
                    <a:cubicBezTo>
                      <a:pt x="24" y="708"/>
                      <a:pt x="1" y="777"/>
                      <a:pt x="1" y="845"/>
                    </a:cubicBezTo>
                    <a:cubicBezTo>
                      <a:pt x="1" y="868"/>
                      <a:pt x="1" y="913"/>
                      <a:pt x="1" y="936"/>
                    </a:cubicBezTo>
                    <a:cubicBezTo>
                      <a:pt x="1" y="1005"/>
                      <a:pt x="24" y="1050"/>
                      <a:pt x="24" y="1096"/>
                    </a:cubicBezTo>
                    <a:cubicBezTo>
                      <a:pt x="46" y="1142"/>
                      <a:pt x="69" y="1187"/>
                      <a:pt x="92" y="1233"/>
                    </a:cubicBezTo>
                    <a:cubicBezTo>
                      <a:pt x="115" y="1302"/>
                      <a:pt x="160" y="1347"/>
                      <a:pt x="183" y="1393"/>
                    </a:cubicBezTo>
                    <a:cubicBezTo>
                      <a:pt x="297" y="1530"/>
                      <a:pt x="412" y="1621"/>
                      <a:pt x="571" y="1667"/>
                    </a:cubicBezTo>
                    <a:cubicBezTo>
                      <a:pt x="658" y="1710"/>
                      <a:pt x="745" y="1726"/>
                      <a:pt x="838" y="1726"/>
                    </a:cubicBezTo>
                    <a:cubicBezTo>
                      <a:pt x="891" y="1726"/>
                      <a:pt x="947" y="1721"/>
                      <a:pt x="1005" y="1712"/>
                    </a:cubicBezTo>
                    <a:cubicBezTo>
                      <a:pt x="1142" y="1690"/>
                      <a:pt x="1302" y="1621"/>
                      <a:pt x="1416" y="1530"/>
                    </a:cubicBezTo>
                    <a:cubicBezTo>
                      <a:pt x="1530" y="1438"/>
                      <a:pt x="1598" y="1324"/>
                      <a:pt x="1667" y="1210"/>
                    </a:cubicBezTo>
                    <a:cubicBezTo>
                      <a:pt x="1735" y="1050"/>
                      <a:pt x="1735" y="891"/>
                      <a:pt x="1713" y="708"/>
                    </a:cubicBezTo>
                    <a:cubicBezTo>
                      <a:pt x="1690" y="594"/>
                      <a:pt x="1644" y="503"/>
                      <a:pt x="1576" y="389"/>
                    </a:cubicBezTo>
                    <a:cubicBezTo>
                      <a:pt x="1553" y="343"/>
                      <a:pt x="1507" y="297"/>
                      <a:pt x="1462" y="252"/>
                    </a:cubicBezTo>
                    <a:cubicBezTo>
                      <a:pt x="1416" y="183"/>
                      <a:pt x="1325" y="137"/>
                      <a:pt x="1279" y="115"/>
                    </a:cubicBezTo>
                    <a:cubicBezTo>
                      <a:pt x="1233" y="69"/>
                      <a:pt x="1165" y="69"/>
                      <a:pt x="1119" y="46"/>
                    </a:cubicBezTo>
                    <a:cubicBezTo>
                      <a:pt x="1073" y="23"/>
                      <a:pt x="1028" y="23"/>
                      <a:pt x="982" y="23"/>
                    </a:cubicBezTo>
                    <a:cubicBezTo>
                      <a:pt x="937" y="0"/>
                      <a:pt x="914" y="0"/>
                      <a:pt x="868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58" name="Google Shape;158;p6"/>
              <p:cNvSpPr/>
              <p:nvPr/>
            </p:nvSpPr>
            <p:spPr>
              <a:xfrm>
                <a:off x="4399781" y="317672"/>
                <a:ext cx="67872" cy="6687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474" extrusionOk="0">
                    <a:moveTo>
                      <a:pt x="1324" y="320"/>
                    </a:moveTo>
                    <a:cubicBezTo>
                      <a:pt x="1415" y="320"/>
                      <a:pt x="1484" y="343"/>
                      <a:pt x="1552" y="365"/>
                    </a:cubicBezTo>
                    <a:cubicBezTo>
                      <a:pt x="1643" y="388"/>
                      <a:pt x="1712" y="434"/>
                      <a:pt x="1780" y="480"/>
                    </a:cubicBezTo>
                    <a:cubicBezTo>
                      <a:pt x="1849" y="525"/>
                      <a:pt x="1895" y="571"/>
                      <a:pt x="1963" y="639"/>
                    </a:cubicBezTo>
                    <a:cubicBezTo>
                      <a:pt x="2009" y="685"/>
                      <a:pt x="2054" y="753"/>
                      <a:pt x="2077" y="822"/>
                    </a:cubicBezTo>
                    <a:cubicBezTo>
                      <a:pt x="2123" y="890"/>
                      <a:pt x="2146" y="982"/>
                      <a:pt x="2168" y="1073"/>
                    </a:cubicBezTo>
                    <a:cubicBezTo>
                      <a:pt x="2168" y="1141"/>
                      <a:pt x="2191" y="1233"/>
                      <a:pt x="2168" y="1301"/>
                    </a:cubicBezTo>
                    <a:cubicBezTo>
                      <a:pt x="2168" y="1393"/>
                      <a:pt x="2146" y="1461"/>
                      <a:pt x="2123" y="1552"/>
                    </a:cubicBezTo>
                    <a:cubicBezTo>
                      <a:pt x="2100" y="1621"/>
                      <a:pt x="2054" y="1689"/>
                      <a:pt x="2009" y="1758"/>
                    </a:cubicBezTo>
                    <a:cubicBezTo>
                      <a:pt x="1986" y="1826"/>
                      <a:pt x="1917" y="1872"/>
                      <a:pt x="1872" y="1918"/>
                    </a:cubicBezTo>
                    <a:cubicBezTo>
                      <a:pt x="1803" y="1986"/>
                      <a:pt x="1758" y="2009"/>
                      <a:pt x="1666" y="2054"/>
                    </a:cubicBezTo>
                    <a:cubicBezTo>
                      <a:pt x="1598" y="2100"/>
                      <a:pt x="1507" y="2123"/>
                      <a:pt x="1438" y="2146"/>
                    </a:cubicBezTo>
                    <a:lnTo>
                      <a:pt x="1187" y="2146"/>
                    </a:lnTo>
                    <a:cubicBezTo>
                      <a:pt x="1096" y="2146"/>
                      <a:pt x="1027" y="2123"/>
                      <a:pt x="959" y="2100"/>
                    </a:cubicBezTo>
                    <a:cubicBezTo>
                      <a:pt x="890" y="2077"/>
                      <a:pt x="822" y="2032"/>
                      <a:pt x="753" y="2009"/>
                    </a:cubicBezTo>
                    <a:cubicBezTo>
                      <a:pt x="685" y="1940"/>
                      <a:pt x="616" y="1895"/>
                      <a:pt x="548" y="1826"/>
                    </a:cubicBezTo>
                    <a:cubicBezTo>
                      <a:pt x="525" y="1781"/>
                      <a:pt x="479" y="1712"/>
                      <a:pt x="434" y="1666"/>
                    </a:cubicBezTo>
                    <a:cubicBezTo>
                      <a:pt x="411" y="1575"/>
                      <a:pt x="388" y="1507"/>
                      <a:pt x="365" y="1415"/>
                    </a:cubicBezTo>
                    <a:cubicBezTo>
                      <a:pt x="342" y="1347"/>
                      <a:pt x="342" y="1256"/>
                      <a:pt x="342" y="1164"/>
                    </a:cubicBezTo>
                    <a:cubicBezTo>
                      <a:pt x="365" y="1096"/>
                      <a:pt x="365" y="1027"/>
                      <a:pt x="388" y="936"/>
                    </a:cubicBezTo>
                    <a:cubicBezTo>
                      <a:pt x="434" y="868"/>
                      <a:pt x="457" y="799"/>
                      <a:pt x="502" y="731"/>
                    </a:cubicBezTo>
                    <a:cubicBezTo>
                      <a:pt x="525" y="685"/>
                      <a:pt x="548" y="662"/>
                      <a:pt x="571" y="616"/>
                    </a:cubicBezTo>
                    <a:cubicBezTo>
                      <a:pt x="594" y="594"/>
                      <a:pt x="616" y="571"/>
                      <a:pt x="639" y="548"/>
                    </a:cubicBezTo>
                    <a:cubicBezTo>
                      <a:pt x="662" y="525"/>
                      <a:pt x="685" y="525"/>
                      <a:pt x="708" y="502"/>
                    </a:cubicBezTo>
                    <a:cubicBezTo>
                      <a:pt x="753" y="480"/>
                      <a:pt x="776" y="457"/>
                      <a:pt x="822" y="434"/>
                    </a:cubicBezTo>
                    <a:cubicBezTo>
                      <a:pt x="822" y="434"/>
                      <a:pt x="845" y="411"/>
                      <a:pt x="845" y="411"/>
                    </a:cubicBezTo>
                    <a:cubicBezTo>
                      <a:pt x="890" y="388"/>
                      <a:pt x="936" y="388"/>
                      <a:pt x="982" y="365"/>
                    </a:cubicBezTo>
                    <a:lnTo>
                      <a:pt x="1004" y="365"/>
                    </a:lnTo>
                    <a:cubicBezTo>
                      <a:pt x="1004" y="365"/>
                      <a:pt x="1004" y="343"/>
                      <a:pt x="1027" y="343"/>
                    </a:cubicBezTo>
                    <a:lnTo>
                      <a:pt x="1096" y="343"/>
                    </a:lnTo>
                    <a:cubicBezTo>
                      <a:pt x="1164" y="320"/>
                      <a:pt x="1210" y="320"/>
                      <a:pt x="1278" y="320"/>
                    </a:cubicBezTo>
                    <a:close/>
                    <a:moveTo>
                      <a:pt x="1255" y="0"/>
                    </a:moveTo>
                    <a:cubicBezTo>
                      <a:pt x="1187" y="0"/>
                      <a:pt x="1096" y="0"/>
                      <a:pt x="1027" y="23"/>
                    </a:cubicBezTo>
                    <a:cubicBezTo>
                      <a:pt x="959" y="23"/>
                      <a:pt x="913" y="46"/>
                      <a:pt x="845" y="69"/>
                    </a:cubicBezTo>
                    <a:cubicBezTo>
                      <a:pt x="822" y="69"/>
                      <a:pt x="799" y="91"/>
                      <a:pt x="776" y="91"/>
                    </a:cubicBezTo>
                    <a:lnTo>
                      <a:pt x="753" y="91"/>
                    </a:lnTo>
                    <a:cubicBezTo>
                      <a:pt x="730" y="114"/>
                      <a:pt x="685" y="137"/>
                      <a:pt x="662" y="160"/>
                    </a:cubicBezTo>
                    <a:lnTo>
                      <a:pt x="639" y="160"/>
                    </a:lnTo>
                    <a:cubicBezTo>
                      <a:pt x="548" y="206"/>
                      <a:pt x="479" y="274"/>
                      <a:pt x="411" y="320"/>
                    </a:cubicBezTo>
                    <a:cubicBezTo>
                      <a:pt x="411" y="343"/>
                      <a:pt x="411" y="343"/>
                      <a:pt x="388" y="343"/>
                    </a:cubicBezTo>
                    <a:cubicBezTo>
                      <a:pt x="365" y="365"/>
                      <a:pt x="342" y="388"/>
                      <a:pt x="320" y="411"/>
                    </a:cubicBezTo>
                    <a:cubicBezTo>
                      <a:pt x="251" y="502"/>
                      <a:pt x="205" y="571"/>
                      <a:pt x="160" y="662"/>
                    </a:cubicBezTo>
                    <a:cubicBezTo>
                      <a:pt x="137" y="731"/>
                      <a:pt x="91" y="799"/>
                      <a:pt x="69" y="868"/>
                    </a:cubicBezTo>
                    <a:cubicBezTo>
                      <a:pt x="69" y="890"/>
                      <a:pt x="69" y="913"/>
                      <a:pt x="46" y="936"/>
                    </a:cubicBezTo>
                    <a:cubicBezTo>
                      <a:pt x="46" y="959"/>
                      <a:pt x="46" y="959"/>
                      <a:pt x="46" y="959"/>
                    </a:cubicBezTo>
                    <a:cubicBezTo>
                      <a:pt x="0" y="1141"/>
                      <a:pt x="0" y="1324"/>
                      <a:pt x="46" y="1507"/>
                    </a:cubicBezTo>
                    <a:cubicBezTo>
                      <a:pt x="91" y="1689"/>
                      <a:pt x="183" y="1872"/>
                      <a:pt x="297" y="2032"/>
                    </a:cubicBezTo>
                    <a:cubicBezTo>
                      <a:pt x="434" y="2169"/>
                      <a:pt x="594" y="2306"/>
                      <a:pt x="776" y="2374"/>
                    </a:cubicBezTo>
                    <a:cubicBezTo>
                      <a:pt x="916" y="2444"/>
                      <a:pt x="1082" y="2474"/>
                      <a:pt x="1254" y="2474"/>
                    </a:cubicBezTo>
                    <a:cubicBezTo>
                      <a:pt x="1307" y="2474"/>
                      <a:pt x="1361" y="2471"/>
                      <a:pt x="1415" y="2465"/>
                    </a:cubicBezTo>
                    <a:cubicBezTo>
                      <a:pt x="1621" y="2442"/>
                      <a:pt x="1826" y="2374"/>
                      <a:pt x="1986" y="2237"/>
                    </a:cubicBezTo>
                    <a:cubicBezTo>
                      <a:pt x="2146" y="2146"/>
                      <a:pt x="2260" y="1986"/>
                      <a:pt x="2351" y="1826"/>
                    </a:cubicBezTo>
                    <a:cubicBezTo>
                      <a:pt x="2397" y="1735"/>
                      <a:pt x="2442" y="1644"/>
                      <a:pt x="2465" y="1552"/>
                    </a:cubicBezTo>
                    <a:cubicBezTo>
                      <a:pt x="2488" y="1438"/>
                      <a:pt x="2511" y="1324"/>
                      <a:pt x="2511" y="1210"/>
                    </a:cubicBezTo>
                    <a:cubicBezTo>
                      <a:pt x="2511" y="1096"/>
                      <a:pt x="2488" y="982"/>
                      <a:pt x="2442" y="868"/>
                    </a:cubicBezTo>
                    <a:cubicBezTo>
                      <a:pt x="2420" y="776"/>
                      <a:pt x="2374" y="685"/>
                      <a:pt x="2328" y="616"/>
                    </a:cubicBezTo>
                    <a:cubicBezTo>
                      <a:pt x="2283" y="525"/>
                      <a:pt x="2214" y="457"/>
                      <a:pt x="2168" y="365"/>
                    </a:cubicBezTo>
                    <a:cubicBezTo>
                      <a:pt x="2100" y="320"/>
                      <a:pt x="2032" y="251"/>
                      <a:pt x="1963" y="206"/>
                    </a:cubicBezTo>
                    <a:cubicBezTo>
                      <a:pt x="1780" y="91"/>
                      <a:pt x="1575" y="23"/>
                      <a:pt x="1370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59" name="Google Shape;159;p6"/>
            <p:cNvSpPr/>
            <p:nvPr/>
          </p:nvSpPr>
          <p:spPr>
            <a:xfrm flipH="1">
              <a:off x="1600470" y="1017721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60" name="Google Shape;160;p6"/>
            <p:cNvGrpSpPr/>
            <p:nvPr/>
          </p:nvGrpSpPr>
          <p:grpSpPr>
            <a:xfrm rot="-3959737" flipH="1">
              <a:off x="3946362" y="-19477"/>
              <a:ext cx="275188" cy="229968"/>
              <a:chOff x="1192779" y="389220"/>
              <a:chExt cx="275192" cy="229971"/>
            </a:xfrm>
          </p:grpSpPr>
          <p:sp>
            <p:nvSpPr>
              <p:cNvPr id="161" name="Google Shape;161;p6"/>
              <p:cNvSpPr/>
              <p:nvPr/>
            </p:nvSpPr>
            <p:spPr>
              <a:xfrm>
                <a:off x="1406857" y="549643"/>
                <a:ext cx="58033" cy="65413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2" name="Google Shape;162;p6"/>
              <p:cNvSpPr/>
              <p:nvPr/>
            </p:nvSpPr>
            <p:spPr>
              <a:xfrm>
                <a:off x="1197699" y="502746"/>
                <a:ext cx="50627" cy="50627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873" extrusionOk="0">
                    <a:moveTo>
                      <a:pt x="914" y="1"/>
                    </a:moveTo>
                    <a:cubicBezTo>
                      <a:pt x="845" y="1"/>
                      <a:pt x="754" y="24"/>
                      <a:pt x="685" y="46"/>
                    </a:cubicBezTo>
                    <a:cubicBezTo>
                      <a:pt x="640" y="46"/>
                      <a:pt x="571" y="69"/>
                      <a:pt x="503" y="115"/>
                    </a:cubicBezTo>
                    <a:cubicBezTo>
                      <a:pt x="480" y="138"/>
                      <a:pt x="457" y="138"/>
                      <a:pt x="457" y="161"/>
                    </a:cubicBezTo>
                    <a:cubicBezTo>
                      <a:pt x="434" y="183"/>
                      <a:pt x="412" y="206"/>
                      <a:pt x="389" y="206"/>
                    </a:cubicBezTo>
                    <a:cubicBezTo>
                      <a:pt x="366" y="229"/>
                      <a:pt x="366" y="229"/>
                      <a:pt x="343" y="252"/>
                    </a:cubicBezTo>
                    <a:cubicBezTo>
                      <a:pt x="275" y="298"/>
                      <a:pt x="229" y="343"/>
                      <a:pt x="206" y="412"/>
                    </a:cubicBezTo>
                    <a:cubicBezTo>
                      <a:pt x="115" y="480"/>
                      <a:pt x="69" y="594"/>
                      <a:pt x="46" y="686"/>
                    </a:cubicBezTo>
                    <a:cubicBezTo>
                      <a:pt x="24" y="754"/>
                      <a:pt x="24" y="822"/>
                      <a:pt x="24" y="891"/>
                    </a:cubicBezTo>
                    <a:cubicBezTo>
                      <a:pt x="24" y="1005"/>
                      <a:pt x="1" y="1119"/>
                      <a:pt x="46" y="1233"/>
                    </a:cubicBezTo>
                    <a:cubicBezTo>
                      <a:pt x="115" y="1416"/>
                      <a:pt x="229" y="1576"/>
                      <a:pt x="389" y="1713"/>
                    </a:cubicBezTo>
                    <a:cubicBezTo>
                      <a:pt x="480" y="1758"/>
                      <a:pt x="594" y="1827"/>
                      <a:pt x="708" y="1850"/>
                    </a:cubicBezTo>
                    <a:cubicBezTo>
                      <a:pt x="822" y="1872"/>
                      <a:pt x="914" y="1872"/>
                      <a:pt x="1005" y="1872"/>
                    </a:cubicBezTo>
                    <a:cubicBezTo>
                      <a:pt x="1051" y="1872"/>
                      <a:pt x="1096" y="1850"/>
                      <a:pt x="1142" y="1850"/>
                    </a:cubicBezTo>
                    <a:cubicBezTo>
                      <a:pt x="1210" y="1827"/>
                      <a:pt x="1256" y="1827"/>
                      <a:pt x="1279" y="1804"/>
                    </a:cubicBezTo>
                    <a:cubicBezTo>
                      <a:pt x="1416" y="1758"/>
                      <a:pt x="1553" y="1713"/>
                      <a:pt x="1644" y="1599"/>
                    </a:cubicBezTo>
                    <a:cubicBezTo>
                      <a:pt x="1667" y="1576"/>
                      <a:pt x="1690" y="1530"/>
                      <a:pt x="1735" y="1484"/>
                    </a:cubicBezTo>
                    <a:cubicBezTo>
                      <a:pt x="1758" y="1416"/>
                      <a:pt x="1781" y="1370"/>
                      <a:pt x="1804" y="1302"/>
                    </a:cubicBezTo>
                    <a:cubicBezTo>
                      <a:pt x="1827" y="1233"/>
                      <a:pt x="1827" y="1188"/>
                      <a:pt x="1850" y="1165"/>
                    </a:cubicBezTo>
                    <a:cubicBezTo>
                      <a:pt x="1872" y="1074"/>
                      <a:pt x="1850" y="982"/>
                      <a:pt x="1827" y="891"/>
                    </a:cubicBezTo>
                    <a:cubicBezTo>
                      <a:pt x="1804" y="777"/>
                      <a:pt x="1758" y="708"/>
                      <a:pt x="1713" y="617"/>
                    </a:cubicBezTo>
                    <a:cubicBezTo>
                      <a:pt x="1667" y="549"/>
                      <a:pt x="1598" y="480"/>
                      <a:pt x="1530" y="412"/>
                    </a:cubicBezTo>
                    <a:cubicBezTo>
                      <a:pt x="1484" y="366"/>
                      <a:pt x="1439" y="343"/>
                      <a:pt x="1370" y="298"/>
                    </a:cubicBezTo>
                    <a:cubicBezTo>
                      <a:pt x="1370" y="275"/>
                      <a:pt x="1370" y="252"/>
                      <a:pt x="1347" y="229"/>
                    </a:cubicBezTo>
                    <a:cubicBezTo>
                      <a:pt x="1302" y="161"/>
                      <a:pt x="1279" y="138"/>
                      <a:pt x="1233" y="115"/>
                    </a:cubicBezTo>
                    <a:cubicBezTo>
                      <a:pt x="1165" y="46"/>
                      <a:pt x="1073" y="24"/>
                      <a:pt x="982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3" name="Google Shape;163;p6"/>
              <p:cNvSpPr/>
              <p:nvPr/>
            </p:nvSpPr>
            <p:spPr>
              <a:xfrm>
                <a:off x="1243974" y="392329"/>
                <a:ext cx="39518" cy="3086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142" extrusionOk="0">
                    <a:moveTo>
                      <a:pt x="571" y="0"/>
                    </a:moveTo>
                    <a:cubicBezTo>
                      <a:pt x="503" y="0"/>
                      <a:pt x="411" y="0"/>
                      <a:pt x="320" y="46"/>
                    </a:cubicBezTo>
                    <a:cubicBezTo>
                      <a:pt x="275" y="69"/>
                      <a:pt x="229" y="91"/>
                      <a:pt x="183" y="137"/>
                    </a:cubicBezTo>
                    <a:cubicBezTo>
                      <a:pt x="138" y="160"/>
                      <a:pt x="115" y="205"/>
                      <a:pt x="69" y="274"/>
                    </a:cubicBezTo>
                    <a:lnTo>
                      <a:pt x="46" y="320"/>
                    </a:lnTo>
                    <a:cubicBezTo>
                      <a:pt x="23" y="365"/>
                      <a:pt x="23" y="411"/>
                      <a:pt x="1" y="457"/>
                    </a:cubicBezTo>
                    <a:cubicBezTo>
                      <a:pt x="1" y="479"/>
                      <a:pt x="1" y="525"/>
                      <a:pt x="1" y="594"/>
                    </a:cubicBezTo>
                    <a:cubicBezTo>
                      <a:pt x="23" y="730"/>
                      <a:pt x="115" y="867"/>
                      <a:pt x="183" y="936"/>
                    </a:cubicBezTo>
                    <a:cubicBezTo>
                      <a:pt x="275" y="1004"/>
                      <a:pt x="366" y="1073"/>
                      <a:pt x="480" y="1118"/>
                    </a:cubicBezTo>
                    <a:cubicBezTo>
                      <a:pt x="548" y="1141"/>
                      <a:pt x="617" y="1141"/>
                      <a:pt x="708" y="1141"/>
                    </a:cubicBezTo>
                    <a:lnTo>
                      <a:pt x="777" y="1141"/>
                    </a:lnTo>
                    <a:cubicBezTo>
                      <a:pt x="822" y="1141"/>
                      <a:pt x="891" y="1118"/>
                      <a:pt x="959" y="1096"/>
                    </a:cubicBezTo>
                    <a:cubicBezTo>
                      <a:pt x="1005" y="1096"/>
                      <a:pt x="1051" y="1073"/>
                      <a:pt x="1119" y="1050"/>
                    </a:cubicBezTo>
                    <a:cubicBezTo>
                      <a:pt x="1188" y="1004"/>
                      <a:pt x="1256" y="959"/>
                      <a:pt x="1302" y="913"/>
                    </a:cubicBezTo>
                    <a:cubicBezTo>
                      <a:pt x="1347" y="867"/>
                      <a:pt x="1393" y="799"/>
                      <a:pt x="1439" y="730"/>
                    </a:cubicBezTo>
                    <a:cubicBezTo>
                      <a:pt x="1461" y="685"/>
                      <a:pt x="1461" y="616"/>
                      <a:pt x="1461" y="594"/>
                    </a:cubicBezTo>
                    <a:cubicBezTo>
                      <a:pt x="1461" y="571"/>
                      <a:pt x="1461" y="525"/>
                      <a:pt x="1439" y="502"/>
                    </a:cubicBezTo>
                    <a:cubicBezTo>
                      <a:pt x="1439" y="457"/>
                      <a:pt x="1416" y="434"/>
                      <a:pt x="1393" y="411"/>
                    </a:cubicBezTo>
                    <a:cubicBezTo>
                      <a:pt x="1279" y="183"/>
                      <a:pt x="1028" y="46"/>
                      <a:pt x="663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4" name="Google Shape;164;p6"/>
              <p:cNvSpPr/>
              <p:nvPr/>
            </p:nvSpPr>
            <p:spPr>
              <a:xfrm>
                <a:off x="1192779" y="499665"/>
                <a:ext cx="60466" cy="602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2230" extrusionOk="0">
                    <a:moveTo>
                      <a:pt x="1164" y="343"/>
                    </a:moveTo>
                    <a:cubicBezTo>
                      <a:pt x="1233" y="343"/>
                      <a:pt x="1301" y="366"/>
                      <a:pt x="1370" y="366"/>
                    </a:cubicBezTo>
                    <a:cubicBezTo>
                      <a:pt x="1415" y="412"/>
                      <a:pt x="1484" y="434"/>
                      <a:pt x="1552" y="457"/>
                    </a:cubicBezTo>
                    <a:cubicBezTo>
                      <a:pt x="1598" y="503"/>
                      <a:pt x="1644" y="548"/>
                      <a:pt x="1712" y="594"/>
                    </a:cubicBezTo>
                    <a:cubicBezTo>
                      <a:pt x="1758" y="663"/>
                      <a:pt x="1780" y="708"/>
                      <a:pt x="1826" y="777"/>
                    </a:cubicBezTo>
                    <a:cubicBezTo>
                      <a:pt x="1849" y="822"/>
                      <a:pt x="1872" y="891"/>
                      <a:pt x="1872" y="936"/>
                    </a:cubicBezTo>
                    <a:cubicBezTo>
                      <a:pt x="1895" y="1028"/>
                      <a:pt x="1895" y="1096"/>
                      <a:pt x="1895" y="1165"/>
                    </a:cubicBezTo>
                    <a:cubicBezTo>
                      <a:pt x="1895" y="1233"/>
                      <a:pt x="1872" y="1302"/>
                      <a:pt x="1849" y="1370"/>
                    </a:cubicBezTo>
                    <a:cubicBezTo>
                      <a:pt x="1826" y="1439"/>
                      <a:pt x="1803" y="1484"/>
                      <a:pt x="1758" y="1553"/>
                    </a:cubicBezTo>
                    <a:cubicBezTo>
                      <a:pt x="1735" y="1621"/>
                      <a:pt x="1689" y="1667"/>
                      <a:pt x="1621" y="1713"/>
                    </a:cubicBezTo>
                    <a:cubicBezTo>
                      <a:pt x="1575" y="1758"/>
                      <a:pt x="1507" y="1804"/>
                      <a:pt x="1461" y="1827"/>
                    </a:cubicBezTo>
                    <a:cubicBezTo>
                      <a:pt x="1392" y="1849"/>
                      <a:pt x="1324" y="1872"/>
                      <a:pt x="1255" y="1895"/>
                    </a:cubicBezTo>
                    <a:lnTo>
                      <a:pt x="1050" y="1895"/>
                    </a:lnTo>
                    <a:cubicBezTo>
                      <a:pt x="982" y="1895"/>
                      <a:pt x="936" y="1895"/>
                      <a:pt x="867" y="1872"/>
                    </a:cubicBezTo>
                    <a:cubicBezTo>
                      <a:pt x="799" y="1849"/>
                      <a:pt x="731" y="1804"/>
                      <a:pt x="685" y="1781"/>
                    </a:cubicBezTo>
                    <a:cubicBezTo>
                      <a:pt x="616" y="1735"/>
                      <a:pt x="571" y="1690"/>
                      <a:pt x="525" y="1644"/>
                    </a:cubicBezTo>
                    <a:cubicBezTo>
                      <a:pt x="525" y="1644"/>
                      <a:pt x="525" y="1644"/>
                      <a:pt x="525" y="1621"/>
                    </a:cubicBezTo>
                    <a:lnTo>
                      <a:pt x="502" y="1621"/>
                    </a:lnTo>
                    <a:cubicBezTo>
                      <a:pt x="479" y="1576"/>
                      <a:pt x="434" y="1530"/>
                      <a:pt x="411" y="1461"/>
                    </a:cubicBezTo>
                    <a:cubicBezTo>
                      <a:pt x="388" y="1439"/>
                      <a:pt x="388" y="1439"/>
                      <a:pt x="388" y="1439"/>
                    </a:cubicBezTo>
                    <a:cubicBezTo>
                      <a:pt x="365" y="1393"/>
                      <a:pt x="365" y="1325"/>
                      <a:pt x="342" y="1279"/>
                    </a:cubicBezTo>
                    <a:cubicBezTo>
                      <a:pt x="342" y="1279"/>
                      <a:pt x="342" y="1256"/>
                      <a:pt x="342" y="1256"/>
                    </a:cubicBezTo>
                    <a:cubicBezTo>
                      <a:pt x="342" y="1256"/>
                      <a:pt x="342" y="1233"/>
                      <a:pt x="342" y="1233"/>
                    </a:cubicBezTo>
                    <a:cubicBezTo>
                      <a:pt x="342" y="1210"/>
                      <a:pt x="320" y="1165"/>
                      <a:pt x="320" y="1142"/>
                    </a:cubicBezTo>
                    <a:cubicBezTo>
                      <a:pt x="320" y="1142"/>
                      <a:pt x="320" y="1119"/>
                      <a:pt x="320" y="1119"/>
                    </a:cubicBezTo>
                    <a:cubicBezTo>
                      <a:pt x="320" y="1096"/>
                      <a:pt x="320" y="1096"/>
                      <a:pt x="320" y="1073"/>
                    </a:cubicBezTo>
                    <a:cubicBezTo>
                      <a:pt x="342" y="1005"/>
                      <a:pt x="342" y="936"/>
                      <a:pt x="365" y="891"/>
                    </a:cubicBezTo>
                    <a:cubicBezTo>
                      <a:pt x="388" y="822"/>
                      <a:pt x="411" y="754"/>
                      <a:pt x="457" y="685"/>
                    </a:cubicBezTo>
                    <a:cubicBezTo>
                      <a:pt x="502" y="640"/>
                      <a:pt x="525" y="594"/>
                      <a:pt x="571" y="548"/>
                    </a:cubicBezTo>
                    <a:cubicBezTo>
                      <a:pt x="639" y="503"/>
                      <a:pt x="708" y="457"/>
                      <a:pt x="753" y="412"/>
                    </a:cubicBezTo>
                    <a:cubicBezTo>
                      <a:pt x="822" y="389"/>
                      <a:pt x="890" y="366"/>
                      <a:pt x="959" y="343"/>
                    </a:cubicBezTo>
                    <a:close/>
                    <a:moveTo>
                      <a:pt x="1096" y="1"/>
                    </a:moveTo>
                    <a:cubicBezTo>
                      <a:pt x="1073" y="1"/>
                      <a:pt x="1050" y="1"/>
                      <a:pt x="1050" y="23"/>
                    </a:cubicBezTo>
                    <a:cubicBezTo>
                      <a:pt x="959" y="23"/>
                      <a:pt x="867" y="46"/>
                      <a:pt x="776" y="69"/>
                    </a:cubicBezTo>
                    <a:cubicBezTo>
                      <a:pt x="685" y="92"/>
                      <a:pt x="594" y="138"/>
                      <a:pt x="525" y="183"/>
                    </a:cubicBezTo>
                    <a:cubicBezTo>
                      <a:pt x="434" y="229"/>
                      <a:pt x="388" y="297"/>
                      <a:pt x="320" y="343"/>
                    </a:cubicBezTo>
                    <a:cubicBezTo>
                      <a:pt x="251" y="412"/>
                      <a:pt x="206" y="480"/>
                      <a:pt x="160" y="571"/>
                    </a:cubicBezTo>
                    <a:cubicBezTo>
                      <a:pt x="91" y="640"/>
                      <a:pt x="69" y="731"/>
                      <a:pt x="46" y="822"/>
                    </a:cubicBezTo>
                    <a:cubicBezTo>
                      <a:pt x="46" y="845"/>
                      <a:pt x="23" y="868"/>
                      <a:pt x="23" y="868"/>
                    </a:cubicBezTo>
                    <a:cubicBezTo>
                      <a:pt x="23" y="936"/>
                      <a:pt x="0" y="1005"/>
                      <a:pt x="0" y="1051"/>
                    </a:cubicBezTo>
                    <a:cubicBezTo>
                      <a:pt x="0" y="1119"/>
                      <a:pt x="0" y="1165"/>
                      <a:pt x="0" y="1210"/>
                    </a:cubicBezTo>
                    <a:cubicBezTo>
                      <a:pt x="0" y="1233"/>
                      <a:pt x="0" y="1233"/>
                      <a:pt x="0" y="1233"/>
                    </a:cubicBezTo>
                    <a:cubicBezTo>
                      <a:pt x="0" y="1279"/>
                      <a:pt x="23" y="1325"/>
                      <a:pt x="23" y="1370"/>
                    </a:cubicBezTo>
                    <a:cubicBezTo>
                      <a:pt x="46" y="1416"/>
                      <a:pt x="69" y="1484"/>
                      <a:pt x="91" y="1553"/>
                    </a:cubicBezTo>
                    <a:cubicBezTo>
                      <a:pt x="114" y="1621"/>
                      <a:pt x="160" y="1713"/>
                      <a:pt x="206" y="1781"/>
                    </a:cubicBezTo>
                    <a:cubicBezTo>
                      <a:pt x="228" y="1804"/>
                      <a:pt x="251" y="1827"/>
                      <a:pt x="274" y="1849"/>
                    </a:cubicBezTo>
                    <a:cubicBezTo>
                      <a:pt x="297" y="1872"/>
                      <a:pt x="297" y="1872"/>
                      <a:pt x="297" y="1895"/>
                    </a:cubicBezTo>
                    <a:cubicBezTo>
                      <a:pt x="320" y="1918"/>
                      <a:pt x="342" y="1941"/>
                      <a:pt x="388" y="1964"/>
                    </a:cubicBezTo>
                    <a:lnTo>
                      <a:pt x="411" y="1964"/>
                    </a:lnTo>
                    <a:cubicBezTo>
                      <a:pt x="502" y="2078"/>
                      <a:pt x="639" y="2146"/>
                      <a:pt x="776" y="2192"/>
                    </a:cubicBezTo>
                    <a:cubicBezTo>
                      <a:pt x="883" y="2219"/>
                      <a:pt x="990" y="2230"/>
                      <a:pt x="1097" y="2230"/>
                    </a:cubicBezTo>
                    <a:cubicBezTo>
                      <a:pt x="1173" y="2230"/>
                      <a:pt x="1248" y="2224"/>
                      <a:pt x="1324" y="2215"/>
                    </a:cubicBezTo>
                    <a:cubicBezTo>
                      <a:pt x="1529" y="2169"/>
                      <a:pt x="1712" y="2078"/>
                      <a:pt x="1849" y="1941"/>
                    </a:cubicBezTo>
                    <a:cubicBezTo>
                      <a:pt x="2009" y="1804"/>
                      <a:pt x="2123" y="1644"/>
                      <a:pt x="2169" y="1461"/>
                    </a:cubicBezTo>
                    <a:cubicBezTo>
                      <a:pt x="2191" y="1370"/>
                      <a:pt x="2214" y="1302"/>
                      <a:pt x="2214" y="1210"/>
                    </a:cubicBezTo>
                    <a:cubicBezTo>
                      <a:pt x="2237" y="1119"/>
                      <a:pt x="2214" y="1005"/>
                      <a:pt x="2191" y="891"/>
                    </a:cubicBezTo>
                    <a:cubicBezTo>
                      <a:pt x="2169" y="731"/>
                      <a:pt x="2100" y="571"/>
                      <a:pt x="1986" y="434"/>
                    </a:cubicBezTo>
                    <a:cubicBezTo>
                      <a:pt x="1872" y="297"/>
                      <a:pt x="1735" y="183"/>
                      <a:pt x="1575" y="115"/>
                    </a:cubicBezTo>
                    <a:cubicBezTo>
                      <a:pt x="1415" y="46"/>
                      <a:pt x="1255" y="1"/>
                      <a:pt x="1096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5" name="Google Shape;165;p6"/>
              <p:cNvSpPr/>
              <p:nvPr/>
            </p:nvSpPr>
            <p:spPr>
              <a:xfrm>
                <a:off x="1237811" y="389220"/>
                <a:ext cx="48762" cy="39788"/>
              </a:xfrm>
              <a:custGeom>
                <a:avLst/>
                <a:gdLst/>
                <a:ahLst/>
                <a:cxnLst/>
                <a:rect l="l" t="t" r="r" b="b"/>
                <a:pathLst>
                  <a:path w="1804" h="1472" extrusionOk="0">
                    <a:moveTo>
                      <a:pt x="913" y="320"/>
                    </a:moveTo>
                    <a:cubicBezTo>
                      <a:pt x="982" y="343"/>
                      <a:pt x="1027" y="343"/>
                      <a:pt x="1096" y="366"/>
                    </a:cubicBezTo>
                    <a:cubicBezTo>
                      <a:pt x="1164" y="389"/>
                      <a:pt x="1210" y="412"/>
                      <a:pt x="1279" y="435"/>
                    </a:cubicBezTo>
                    <a:cubicBezTo>
                      <a:pt x="1324" y="480"/>
                      <a:pt x="1347" y="503"/>
                      <a:pt x="1393" y="549"/>
                    </a:cubicBezTo>
                    <a:cubicBezTo>
                      <a:pt x="1416" y="572"/>
                      <a:pt x="1438" y="594"/>
                      <a:pt x="1461" y="640"/>
                    </a:cubicBezTo>
                    <a:cubicBezTo>
                      <a:pt x="1461" y="663"/>
                      <a:pt x="1484" y="686"/>
                      <a:pt x="1484" y="731"/>
                    </a:cubicBezTo>
                    <a:cubicBezTo>
                      <a:pt x="1484" y="754"/>
                      <a:pt x="1484" y="800"/>
                      <a:pt x="1484" y="845"/>
                    </a:cubicBezTo>
                    <a:cubicBezTo>
                      <a:pt x="1461" y="891"/>
                      <a:pt x="1438" y="914"/>
                      <a:pt x="1438" y="937"/>
                    </a:cubicBezTo>
                    <a:cubicBezTo>
                      <a:pt x="1416" y="960"/>
                      <a:pt x="1393" y="982"/>
                      <a:pt x="1370" y="1005"/>
                    </a:cubicBezTo>
                    <a:cubicBezTo>
                      <a:pt x="1324" y="1028"/>
                      <a:pt x="1301" y="1051"/>
                      <a:pt x="1256" y="1074"/>
                    </a:cubicBezTo>
                    <a:cubicBezTo>
                      <a:pt x="1210" y="1097"/>
                      <a:pt x="1164" y="1119"/>
                      <a:pt x="1096" y="1142"/>
                    </a:cubicBezTo>
                    <a:lnTo>
                      <a:pt x="913" y="1142"/>
                    </a:lnTo>
                    <a:cubicBezTo>
                      <a:pt x="845" y="1142"/>
                      <a:pt x="776" y="1119"/>
                      <a:pt x="708" y="1097"/>
                    </a:cubicBezTo>
                    <a:cubicBezTo>
                      <a:pt x="662" y="1074"/>
                      <a:pt x="594" y="1051"/>
                      <a:pt x="548" y="1028"/>
                    </a:cubicBezTo>
                    <a:cubicBezTo>
                      <a:pt x="503" y="1005"/>
                      <a:pt x="457" y="960"/>
                      <a:pt x="434" y="937"/>
                    </a:cubicBezTo>
                    <a:lnTo>
                      <a:pt x="411" y="914"/>
                    </a:lnTo>
                    <a:cubicBezTo>
                      <a:pt x="388" y="891"/>
                      <a:pt x="388" y="868"/>
                      <a:pt x="366" y="823"/>
                    </a:cubicBezTo>
                    <a:cubicBezTo>
                      <a:pt x="366" y="800"/>
                      <a:pt x="343" y="777"/>
                      <a:pt x="343" y="754"/>
                    </a:cubicBezTo>
                    <a:cubicBezTo>
                      <a:pt x="343" y="731"/>
                      <a:pt x="343" y="709"/>
                      <a:pt x="343" y="686"/>
                    </a:cubicBezTo>
                    <a:cubicBezTo>
                      <a:pt x="343" y="663"/>
                      <a:pt x="343" y="640"/>
                      <a:pt x="343" y="617"/>
                    </a:cubicBezTo>
                    <a:cubicBezTo>
                      <a:pt x="343" y="617"/>
                      <a:pt x="366" y="617"/>
                      <a:pt x="366" y="594"/>
                    </a:cubicBezTo>
                    <a:cubicBezTo>
                      <a:pt x="366" y="594"/>
                      <a:pt x="366" y="594"/>
                      <a:pt x="366" y="572"/>
                    </a:cubicBezTo>
                    <a:cubicBezTo>
                      <a:pt x="366" y="572"/>
                      <a:pt x="388" y="549"/>
                      <a:pt x="388" y="549"/>
                    </a:cubicBezTo>
                    <a:cubicBezTo>
                      <a:pt x="411" y="526"/>
                      <a:pt x="434" y="480"/>
                      <a:pt x="457" y="457"/>
                    </a:cubicBezTo>
                    <a:cubicBezTo>
                      <a:pt x="503" y="435"/>
                      <a:pt x="525" y="412"/>
                      <a:pt x="571" y="389"/>
                    </a:cubicBezTo>
                    <a:cubicBezTo>
                      <a:pt x="617" y="366"/>
                      <a:pt x="662" y="366"/>
                      <a:pt x="708" y="343"/>
                    </a:cubicBezTo>
                    <a:cubicBezTo>
                      <a:pt x="776" y="343"/>
                      <a:pt x="845" y="320"/>
                      <a:pt x="913" y="320"/>
                    </a:cubicBezTo>
                    <a:close/>
                    <a:moveTo>
                      <a:pt x="868" y="1"/>
                    </a:moveTo>
                    <a:cubicBezTo>
                      <a:pt x="731" y="1"/>
                      <a:pt x="594" y="24"/>
                      <a:pt x="457" y="92"/>
                    </a:cubicBezTo>
                    <a:cubicBezTo>
                      <a:pt x="366" y="115"/>
                      <a:pt x="274" y="184"/>
                      <a:pt x="206" y="252"/>
                    </a:cubicBezTo>
                    <a:cubicBezTo>
                      <a:pt x="206" y="252"/>
                      <a:pt x="183" y="275"/>
                      <a:pt x="183" y="275"/>
                    </a:cubicBezTo>
                    <a:cubicBezTo>
                      <a:pt x="183" y="275"/>
                      <a:pt x="160" y="298"/>
                      <a:pt x="160" y="298"/>
                    </a:cubicBezTo>
                    <a:cubicBezTo>
                      <a:pt x="137" y="343"/>
                      <a:pt x="114" y="389"/>
                      <a:pt x="92" y="412"/>
                    </a:cubicBezTo>
                    <a:cubicBezTo>
                      <a:pt x="92" y="435"/>
                      <a:pt x="69" y="435"/>
                      <a:pt x="69" y="435"/>
                    </a:cubicBezTo>
                    <a:cubicBezTo>
                      <a:pt x="46" y="480"/>
                      <a:pt x="46" y="526"/>
                      <a:pt x="23" y="572"/>
                    </a:cubicBezTo>
                    <a:cubicBezTo>
                      <a:pt x="23" y="594"/>
                      <a:pt x="23" y="594"/>
                      <a:pt x="23" y="617"/>
                    </a:cubicBezTo>
                    <a:cubicBezTo>
                      <a:pt x="0" y="731"/>
                      <a:pt x="23" y="845"/>
                      <a:pt x="69" y="960"/>
                    </a:cubicBezTo>
                    <a:cubicBezTo>
                      <a:pt x="92" y="1005"/>
                      <a:pt x="114" y="1028"/>
                      <a:pt x="137" y="1074"/>
                    </a:cubicBezTo>
                    <a:cubicBezTo>
                      <a:pt x="160" y="1119"/>
                      <a:pt x="206" y="1165"/>
                      <a:pt x="251" y="1211"/>
                    </a:cubicBezTo>
                    <a:cubicBezTo>
                      <a:pt x="297" y="1233"/>
                      <a:pt x="320" y="1279"/>
                      <a:pt x="366" y="1302"/>
                    </a:cubicBezTo>
                    <a:cubicBezTo>
                      <a:pt x="388" y="1325"/>
                      <a:pt x="411" y="1325"/>
                      <a:pt x="457" y="1348"/>
                    </a:cubicBezTo>
                    <a:cubicBezTo>
                      <a:pt x="457" y="1348"/>
                      <a:pt x="457" y="1348"/>
                      <a:pt x="480" y="1370"/>
                    </a:cubicBezTo>
                    <a:lnTo>
                      <a:pt x="503" y="1370"/>
                    </a:lnTo>
                    <a:cubicBezTo>
                      <a:pt x="548" y="1393"/>
                      <a:pt x="617" y="1416"/>
                      <a:pt x="662" y="1439"/>
                    </a:cubicBezTo>
                    <a:cubicBezTo>
                      <a:pt x="743" y="1455"/>
                      <a:pt x="835" y="1471"/>
                      <a:pt x="922" y="1471"/>
                    </a:cubicBezTo>
                    <a:cubicBezTo>
                      <a:pt x="959" y="1471"/>
                      <a:pt x="994" y="1468"/>
                      <a:pt x="1027" y="1462"/>
                    </a:cubicBezTo>
                    <a:cubicBezTo>
                      <a:pt x="1187" y="1462"/>
                      <a:pt x="1324" y="1416"/>
                      <a:pt x="1461" y="1348"/>
                    </a:cubicBezTo>
                    <a:cubicBezTo>
                      <a:pt x="1507" y="1302"/>
                      <a:pt x="1552" y="1279"/>
                      <a:pt x="1598" y="1233"/>
                    </a:cubicBezTo>
                    <a:cubicBezTo>
                      <a:pt x="1621" y="1211"/>
                      <a:pt x="1644" y="1188"/>
                      <a:pt x="1667" y="1165"/>
                    </a:cubicBezTo>
                    <a:cubicBezTo>
                      <a:pt x="1689" y="1142"/>
                      <a:pt x="1712" y="1097"/>
                      <a:pt x="1735" y="1051"/>
                    </a:cubicBezTo>
                    <a:cubicBezTo>
                      <a:pt x="1758" y="1005"/>
                      <a:pt x="1781" y="960"/>
                      <a:pt x="1804" y="891"/>
                    </a:cubicBezTo>
                    <a:cubicBezTo>
                      <a:pt x="1804" y="868"/>
                      <a:pt x="1804" y="845"/>
                      <a:pt x="1804" y="823"/>
                    </a:cubicBezTo>
                    <a:cubicBezTo>
                      <a:pt x="1804" y="754"/>
                      <a:pt x="1804" y="709"/>
                      <a:pt x="1804" y="663"/>
                    </a:cubicBezTo>
                    <a:cubicBezTo>
                      <a:pt x="1781" y="594"/>
                      <a:pt x="1758" y="526"/>
                      <a:pt x="1735" y="480"/>
                    </a:cubicBezTo>
                    <a:cubicBezTo>
                      <a:pt x="1689" y="389"/>
                      <a:pt x="1644" y="343"/>
                      <a:pt x="1598" y="275"/>
                    </a:cubicBezTo>
                    <a:cubicBezTo>
                      <a:pt x="1552" y="229"/>
                      <a:pt x="1484" y="184"/>
                      <a:pt x="1438" y="161"/>
                    </a:cubicBezTo>
                    <a:cubicBezTo>
                      <a:pt x="1370" y="115"/>
                      <a:pt x="1301" y="92"/>
                      <a:pt x="1210" y="69"/>
                    </a:cubicBezTo>
                    <a:cubicBezTo>
                      <a:pt x="1096" y="24"/>
                      <a:pt x="982" y="1"/>
                      <a:pt x="868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6" name="Google Shape;166;p6"/>
              <p:cNvSpPr/>
              <p:nvPr/>
            </p:nvSpPr>
            <p:spPr>
              <a:xfrm>
                <a:off x="1403775" y="547184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67" name="Google Shape;167;p6"/>
            <p:cNvGrpSpPr/>
            <p:nvPr/>
          </p:nvGrpSpPr>
          <p:grpSpPr>
            <a:xfrm>
              <a:off x="-68993" y="1501394"/>
              <a:ext cx="325081" cy="325102"/>
              <a:chOff x="2252932" y="2731382"/>
              <a:chExt cx="325081" cy="325102"/>
            </a:xfrm>
          </p:grpSpPr>
          <p:sp>
            <p:nvSpPr>
              <p:cNvPr id="168" name="Google Shape;168;p6"/>
              <p:cNvSpPr/>
              <p:nvPr/>
            </p:nvSpPr>
            <p:spPr>
              <a:xfrm flipH="1">
                <a:off x="2472649" y="2985600"/>
                <a:ext cx="77203" cy="60860"/>
              </a:xfrm>
              <a:custGeom>
                <a:avLst/>
                <a:gdLst/>
                <a:ahLst/>
                <a:cxnLst/>
                <a:rect l="l" t="t" r="r" b="b"/>
                <a:pathLst>
                  <a:path w="1941" h="153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480" y="685"/>
                      <a:pt x="1142" y="1233"/>
                      <a:pt x="1918" y="1530"/>
                    </a:cubicBezTo>
                    <a:cubicBezTo>
                      <a:pt x="1918" y="1302"/>
                      <a:pt x="1918" y="1096"/>
                      <a:pt x="1940" y="868"/>
                    </a:cubicBezTo>
                    <a:cubicBezTo>
                      <a:pt x="1210" y="777"/>
                      <a:pt x="548" y="457"/>
                      <a:pt x="0" y="1"/>
                    </a:cubicBezTo>
                    <a:close/>
                  </a:path>
                </a:pathLst>
              </a:custGeom>
              <a:solidFill>
                <a:srgbClr val="E8C05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69" name="Google Shape;169;p6"/>
              <p:cNvSpPr/>
              <p:nvPr/>
            </p:nvSpPr>
            <p:spPr>
              <a:xfrm flipH="1">
                <a:off x="2262915" y="2779513"/>
                <a:ext cx="49997" cy="58155"/>
              </a:xfrm>
              <a:custGeom>
                <a:avLst/>
                <a:gdLst/>
                <a:ahLst/>
                <a:cxnLst/>
                <a:rect l="l" t="t" r="r" b="b"/>
                <a:pathLst>
                  <a:path w="1257" h="1462" extrusionOk="0">
                    <a:moveTo>
                      <a:pt x="297" y="0"/>
                    </a:moveTo>
                    <a:lnTo>
                      <a:pt x="297" y="0"/>
                    </a:lnTo>
                    <a:cubicBezTo>
                      <a:pt x="320" y="69"/>
                      <a:pt x="343" y="160"/>
                      <a:pt x="343" y="229"/>
                    </a:cubicBezTo>
                    <a:cubicBezTo>
                      <a:pt x="343" y="411"/>
                      <a:pt x="206" y="571"/>
                      <a:pt x="1" y="639"/>
                    </a:cubicBezTo>
                    <a:cubicBezTo>
                      <a:pt x="92" y="845"/>
                      <a:pt x="160" y="1050"/>
                      <a:pt x="229" y="1279"/>
                    </a:cubicBezTo>
                    <a:cubicBezTo>
                      <a:pt x="526" y="1301"/>
                      <a:pt x="891" y="1393"/>
                      <a:pt x="1256" y="1461"/>
                    </a:cubicBezTo>
                    <a:cubicBezTo>
                      <a:pt x="1051" y="913"/>
                      <a:pt x="708" y="411"/>
                      <a:pt x="29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0" name="Google Shape;170;p6"/>
              <p:cNvSpPr/>
              <p:nvPr/>
            </p:nvSpPr>
            <p:spPr>
              <a:xfrm flipH="1">
                <a:off x="2256591" y="2920763"/>
                <a:ext cx="94426" cy="85760"/>
              </a:xfrm>
              <a:custGeom>
                <a:avLst/>
                <a:gdLst/>
                <a:ahLst/>
                <a:cxnLst/>
                <a:rect l="l" t="t" r="r" b="b"/>
                <a:pathLst>
                  <a:path w="2374" h="2156" extrusionOk="0">
                    <a:moveTo>
                      <a:pt x="1587" y="1"/>
                    </a:moveTo>
                    <a:cubicBezTo>
                      <a:pt x="1423" y="1"/>
                      <a:pt x="1251" y="15"/>
                      <a:pt x="1073" y="56"/>
                    </a:cubicBezTo>
                    <a:cubicBezTo>
                      <a:pt x="845" y="649"/>
                      <a:pt x="479" y="1174"/>
                      <a:pt x="0" y="1608"/>
                    </a:cubicBezTo>
                    <a:cubicBezTo>
                      <a:pt x="525" y="1745"/>
                      <a:pt x="1027" y="1950"/>
                      <a:pt x="1324" y="2156"/>
                    </a:cubicBezTo>
                    <a:cubicBezTo>
                      <a:pt x="1849" y="1585"/>
                      <a:pt x="2237" y="877"/>
                      <a:pt x="2374" y="79"/>
                    </a:cubicBezTo>
                    <a:cubicBezTo>
                      <a:pt x="2153" y="49"/>
                      <a:pt x="1884" y="1"/>
                      <a:pt x="158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1" name="Google Shape;171;p6"/>
              <p:cNvSpPr/>
              <p:nvPr/>
            </p:nvSpPr>
            <p:spPr>
              <a:xfrm flipH="1">
                <a:off x="2317407" y="3007398"/>
                <a:ext cx="109898" cy="49085"/>
              </a:xfrm>
              <a:custGeom>
                <a:avLst/>
                <a:gdLst/>
                <a:ahLst/>
                <a:cxnLst/>
                <a:rect l="l" t="t" r="r" b="b"/>
                <a:pathLst>
                  <a:path w="2763" h="1234" extrusionOk="0">
                    <a:moveTo>
                      <a:pt x="1051" y="0"/>
                    </a:moveTo>
                    <a:cubicBezTo>
                      <a:pt x="868" y="69"/>
                      <a:pt x="663" y="160"/>
                      <a:pt x="480" y="206"/>
                    </a:cubicBezTo>
                    <a:cubicBezTo>
                      <a:pt x="297" y="457"/>
                      <a:pt x="160" y="845"/>
                      <a:pt x="1" y="1233"/>
                    </a:cubicBezTo>
                    <a:lnTo>
                      <a:pt x="297" y="1233"/>
                    </a:lnTo>
                    <a:cubicBezTo>
                      <a:pt x="1233" y="1233"/>
                      <a:pt x="2078" y="914"/>
                      <a:pt x="2763" y="389"/>
                    </a:cubicBezTo>
                    <a:cubicBezTo>
                      <a:pt x="2238" y="252"/>
                      <a:pt x="1530" y="23"/>
                      <a:pt x="105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2" name="Google Shape;172;p6"/>
              <p:cNvSpPr/>
              <p:nvPr/>
            </p:nvSpPr>
            <p:spPr>
              <a:xfrm flipH="1">
                <a:off x="2303804" y="2735002"/>
                <a:ext cx="274209" cy="285165"/>
              </a:xfrm>
              <a:custGeom>
                <a:avLst/>
                <a:gdLst/>
                <a:ahLst/>
                <a:cxnLst/>
                <a:rect l="l" t="t" r="r" b="b"/>
                <a:pathLst>
                  <a:path w="6894" h="7169" extrusionOk="0">
                    <a:moveTo>
                      <a:pt x="4269" y="1"/>
                    </a:moveTo>
                    <a:lnTo>
                      <a:pt x="4269" y="1"/>
                    </a:lnTo>
                    <a:cubicBezTo>
                      <a:pt x="4589" y="457"/>
                      <a:pt x="4794" y="1028"/>
                      <a:pt x="4794" y="1644"/>
                    </a:cubicBezTo>
                    <a:cubicBezTo>
                      <a:pt x="4794" y="2786"/>
                      <a:pt x="4109" y="3790"/>
                      <a:pt x="3128" y="4224"/>
                    </a:cubicBezTo>
                    <a:cubicBezTo>
                      <a:pt x="3105" y="4246"/>
                      <a:pt x="3082" y="4246"/>
                      <a:pt x="3082" y="4246"/>
                    </a:cubicBezTo>
                    <a:cubicBezTo>
                      <a:pt x="2989" y="4677"/>
                      <a:pt x="2818" y="5031"/>
                      <a:pt x="2294" y="5031"/>
                    </a:cubicBezTo>
                    <a:cubicBezTo>
                      <a:pt x="2179" y="5031"/>
                      <a:pt x="2047" y="5014"/>
                      <a:pt x="1895" y="4977"/>
                    </a:cubicBezTo>
                    <a:cubicBezTo>
                      <a:pt x="1119" y="4771"/>
                      <a:pt x="434" y="4338"/>
                      <a:pt x="1" y="3813"/>
                    </a:cubicBezTo>
                    <a:cubicBezTo>
                      <a:pt x="1" y="3881"/>
                      <a:pt x="1" y="3927"/>
                      <a:pt x="1" y="3995"/>
                    </a:cubicBezTo>
                    <a:cubicBezTo>
                      <a:pt x="1" y="4863"/>
                      <a:pt x="252" y="5662"/>
                      <a:pt x="708" y="6301"/>
                    </a:cubicBezTo>
                    <a:cubicBezTo>
                      <a:pt x="1256" y="6757"/>
                      <a:pt x="1918" y="7077"/>
                      <a:pt x="2648" y="7168"/>
                    </a:cubicBezTo>
                    <a:cubicBezTo>
                      <a:pt x="2717" y="6734"/>
                      <a:pt x="2900" y="6346"/>
                      <a:pt x="3356" y="6164"/>
                    </a:cubicBezTo>
                    <a:cubicBezTo>
                      <a:pt x="3591" y="6077"/>
                      <a:pt x="3870" y="6039"/>
                      <a:pt x="4170" y="6039"/>
                    </a:cubicBezTo>
                    <a:cubicBezTo>
                      <a:pt x="4656" y="6039"/>
                      <a:pt x="5199" y="6137"/>
                      <a:pt x="5707" y="6278"/>
                    </a:cubicBezTo>
                    <a:cubicBezTo>
                      <a:pt x="6186" y="5844"/>
                      <a:pt x="6552" y="5319"/>
                      <a:pt x="6780" y="4726"/>
                    </a:cubicBezTo>
                    <a:lnTo>
                      <a:pt x="6780" y="4726"/>
                    </a:lnTo>
                    <a:cubicBezTo>
                      <a:pt x="6483" y="4771"/>
                      <a:pt x="6164" y="4931"/>
                      <a:pt x="5844" y="5205"/>
                    </a:cubicBezTo>
                    <a:cubicBezTo>
                      <a:pt x="5692" y="5343"/>
                      <a:pt x="5577" y="5403"/>
                      <a:pt x="5494" y="5403"/>
                    </a:cubicBezTo>
                    <a:cubicBezTo>
                      <a:pt x="5035" y="5403"/>
                      <a:pt x="5493" y="3607"/>
                      <a:pt x="5821" y="2854"/>
                    </a:cubicBezTo>
                    <a:cubicBezTo>
                      <a:pt x="5976" y="2505"/>
                      <a:pt x="6279" y="2387"/>
                      <a:pt x="6674" y="2387"/>
                    </a:cubicBezTo>
                    <a:cubicBezTo>
                      <a:pt x="6745" y="2387"/>
                      <a:pt x="6818" y="2391"/>
                      <a:pt x="6894" y="2398"/>
                    </a:cubicBezTo>
                    <a:cubicBezTo>
                      <a:pt x="6825" y="2169"/>
                      <a:pt x="6757" y="1964"/>
                      <a:pt x="6666" y="1758"/>
                    </a:cubicBezTo>
                    <a:cubicBezTo>
                      <a:pt x="6548" y="1811"/>
                      <a:pt x="6412" y="1840"/>
                      <a:pt x="6275" y="1840"/>
                    </a:cubicBezTo>
                    <a:cubicBezTo>
                      <a:pt x="5931" y="1840"/>
                      <a:pt x="5577" y="1654"/>
                      <a:pt x="5479" y="1165"/>
                    </a:cubicBezTo>
                    <a:cubicBezTo>
                      <a:pt x="5319" y="412"/>
                      <a:pt x="4794" y="115"/>
                      <a:pt x="426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3" name="Google Shape;173;p6"/>
              <p:cNvSpPr/>
              <p:nvPr/>
            </p:nvSpPr>
            <p:spPr>
              <a:xfrm flipH="1">
                <a:off x="2385502" y="3007080"/>
                <a:ext cx="22712" cy="8512"/>
              </a:xfrm>
              <a:custGeom>
                <a:avLst/>
                <a:gdLst/>
                <a:ahLst/>
                <a:cxnLst/>
                <a:rect l="l" t="t" r="r" b="b"/>
                <a:pathLst>
                  <a:path w="571" h="214" extrusionOk="0">
                    <a:moveTo>
                      <a:pt x="427" y="1"/>
                    </a:moveTo>
                    <a:cubicBezTo>
                      <a:pt x="273" y="1"/>
                      <a:pt x="157" y="34"/>
                      <a:pt x="69" y="123"/>
                    </a:cubicBezTo>
                    <a:cubicBezTo>
                      <a:pt x="46" y="145"/>
                      <a:pt x="23" y="191"/>
                      <a:pt x="0" y="214"/>
                    </a:cubicBezTo>
                    <a:cubicBezTo>
                      <a:pt x="183" y="168"/>
                      <a:pt x="388" y="100"/>
                      <a:pt x="571" y="8"/>
                    </a:cubicBezTo>
                    <a:cubicBezTo>
                      <a:pt x="519" y="3"/>
                      <a:pt x="472" y="1"/>
                      <a:pt x="427" y="1"/>
                    </a:cubicBezTo>
                    <a:close/>
                  </a:path>
                </a:pathLst>
              </a:custGeom>
              <a:solidFill>
                <a:srgbClr val="7A8A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4" name="Google Shape;174;p6"/>
              <p:cNvSpPr/>
              <p:nvPr/>
            </p:nvSpPr>
            <p:spPr>
              <a:xfrm flipH="1">
                <a:off x="2375518" y="2732297"/>
                <a:ext cx="187977" cy="171640"/>
              </a:xfrm>
              <a:custGeom>
                <a:avLst/>
                <a:gdLst/>
                <a:ahLst/>
                <a:cxnLst/>
                <a:rect l="l" t="t" r="r" b="b"/>
                <a:pathLst>
                  <a:path w="4726" h="4315" extrusionOk="0">
                    <a:moveTo>
                      <a:pt x="3379" y="0"/>
                    </a:moveTo>
                    <a:cubicBezTo>
                      <a:pt x="1873" y="115"/>
                      <a:pt x="594" y="1050"/>
                      <a:pt x="1" y="2374"/>
                    </a:cubicBezTo>
                    <a:cubicBezTo>
                      <a:pt x="226" y="2806"/>
                      <a:pt x="516" y="3369"/>
                      <a:pt x="951" y="3369"/>
                    </a:cubicBezTo>
                    <a:cubicBezTo>
                      <a:pt x="1090" y="3369"/>
                      <a:pt x="1244" y="3312"/>
                      <a:pt x="1416" y="3173"/>
                    </a:cubicBezTo>
                    <a:cubicBezTo>
                      <a:pt x="2409" y="2409"/>
                      <a:pt x="3083" y="1406"/>
                      <a:pt x="3677" y="1406"/>
                    </a:cubicBezTo>
                    <a:cubicBezTo>
                      <a:pt x="3793" y="1406"/>
                      <a:pt x="3906" y="1444"/>
                      <a:pt x="4018" y="1530"/>
                    </a:cubicBezTo>
                    <a:cubicBezTo>
                      <a:pt x="4726" y="2032"/>
                      <a:pt x="3973" y="2443"/>
                      <a:pt x="3196" y="2876"/>
                    </a:cubicBezTo>
                    <a:cubicBezTo>
                      <a:pt x="2808" y="3105"/>
                      <a:pt x="2808" y="3767"/>
                      <a:pt x="2717" y="4314"/>
                    </a:cubicBezTo>
                    <a:cubicBezTo>
                      <a:pt x="2717" y="4314"/>
                      <a:pt x="2740" y="4314"/>
                      <a:pt x="2763" y="4292"/>
                    </a:cubicBezTo>
                    <a:cubicBezTo>
                      <a:pt x="3744" y="3858"/>
                      <a:pt x="4429" y="2854"/>
                      <a:pt x="4429" y="1712"/>
                    </a:cubicBezTo>
                    <a:cubicBezTo>
                      <a:pt x="4429" y="1096"/>
                      <a:pt x="4224" y="525"/>
                      <a:pt x="3904" y="69"/>
                    </a:cubicBezTo>
                    <a:cubicBezTo>
                      <a:pt x="3721" y="23"/>
                      <a:pt x="3539" y="0"/>
                      <a:pt x="337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5" name="Google Shape;175;p6"/>
              <p:cNvSpPr/>
              <p:nvPr/>
            </p:nvSpPr>
            <p:spPr>
              <a:xfrm flipH="1">
                <a:off x="2252932" y="2830348"/>
                <a:ext cx="55446" cy="93557"/>
              </a:xfrm>
              <a:custGeom>
                <a:avLst/>
                <a:gdLst/>
                <a:ahLst/>
                <a:cxnLst/>
                <a:rect l="l" t="t" r="r" b="b"/>
                <a:pathLst>
                  <a:path w="1394" h="2352" extrusionOk="0">
                    <a:moveTo>
                      <a:pt x="115" y="1"/>
                    </a:moveTo>
                    <a:lnTo>
                      <a:pt x="115" y="1"/>
                    </a:lnTo>
                    <a:cubicBezTo>
                      <a:pt x="206" y="320"/>
                      <a:pt x="229" y="640"/>
                      <a:pt x="229" y="982"/>
                    </a:cubicBezTo>
                    <a:cubicBezTo>
                      <a:pt x="229" y="1461"/>
                      <a:pt x="161" y="1895"/>
                      <a:pt x="1" y="2329"/>
                    </a:cubicBezTo>
                    <a:cubicBezTo>
                      <a:pt x="179" y="2288"/>
                      <a:pt x="351" y="2274"/>
                      <a:pt x="515" y="2274"/>
                    </a:cubicBezTo>
                    <a:cubicBezTo>
                      <a:pt x="812" y="2274"/>
                      <a:pt x="1081" y="2322"/>
                      <a:pt x="1302" y="2352"/>
                    </a:cubicBezTo>
                    <a:cubicBezTo>
                      <a:pt x="1370" y="2123"/>
                      <a:pt x="1393" y="1849"/>
                      <a:pt x="1393" y="1598"/>
                    </a:cubicBezTo>
                    <a:cubicBezTo>
                      <a:pt x="1393" y="1096"/>
                      <a:pt x="1302" y="640"/>
                      <a:pt x="1142" y="183"/>
                    </a:cubicBezTo>
                    <a:cubicBezTo>
                      <a:pt x="777" y="115"/>
                      <a:pt x="412" y="23"/>
                      <a:pt x="11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6" name="Google Shape;176;p6"/>
              <p:cNvSpPr/>
              <p:nvPr/>
            </p:nvSpPr>
            <p:spPr>
              <a:xfrm flipH="1">
                <a:off x="2299230" y="2829911"/>
                <a:ext cx="78556" cy="120009"/>
              </a:xfrm>
              <a:custGeom>
                <a:avLst/>
                <a:gdLst/>
                <a:ahLst/>
                <a:cxnLst/>
                <a:rect l="l" t="t" r="r" b="b"/>
                <a:pathLst>
                  <a:path w="1975" h="3017" extrusionOk="0">
                    <a:moveTo>
                      <a:pt x="1640" y="1"/>
                    </a:moveTo>
                    <a:cubicBezTo>
                      <a:pt x="1245" y="1"/>
                      <a:pt x="942" y="119"/>
                      <a:pt x="787" y="468"/>
                    </a:cubicBezTo>
                    <a:cubicBezTo>
                      <a:pt x="459" y="1221"/>
                      <a:pt x="1" y="3017"/>
                      <a:pt x="460" y="3017"/>
                    </a:cubicBezTo>
                    <a:cubicBezTo>
                      <a:pt x="543" y="3017"/>
                      <a:pt x="658" y="2957"/>
                      <a:pt x="810" y="2819"/>
                    </a:cubicBezTo>
                    <a:cubicBezTo>
                      <a:pt x="1130" y="2545"/>
                      <a:pt x="1449" y="2385"/>
                      <a:pt x="1746" y="2340"/>
                    </a:cubicBezTo>
                    <a:cubicBezTo>
                      <a:pt x="1906" y="1906"/>
                      <a:pt x="1974" y="1472"/>
                      <a:pt x="1974" y="993"/>
                    </a:cubicBezTo>
                    <a:cubicBezTo>
                      <a:pt x="1974" y="651"/>
                      <a:pt x="1951" y="331"/>
                      <a:pt x="1860" y="12"/>
                    </a:cubicBezTo>
                    <a:cubicBezTo>
                      <a:pt x="1784" y="5"/>
                      <a:pt x="1711" y="1"/>
                      <a:pt x="164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7" name="Google Shape;177;p6"/>
              <p:cNvSpPr/>
              <p:nvPr/>
            </p:nvSpPr>
            <p:spPr>
              <a:xfrm flipH="1">
                <a:off x="2408173" y="3015552"/>
                <a:ext cx="65430" cy="40931"/>
              </a:xfrm>
              <a:custGeom>
                <a:avLst/>
                <a:gdLst/>
                <a:ahLst/>
                <a:cxnLst/>
                <a:rect l="l" t="t" r="r" b="b"/>
                <a:pathLst>
                  <a:path w="1645" h="1029" extrusionOk="0">
                    <a:moveTo>
                      <a:pt x="1644" y="1"/>
                    </a:moveTo>
                    <a:cubicBezTo>
                      <a:pt x="1302" y="115"/>
                      <a:pt x="936" y="161"/>
                      <a:pt x="548" y="161"/>
                    </a:cubicBezTo>
                    <a:cubicBezTo>
                      <a:pt x="366" y="161"/>
                      <a:pt x="206" y="138"/>
                      <a:pt x="23" y="115"/>
                    </a:cubicBezTo>
                    <a:cubicBezTo>
                      <a:pt x="1" y="343"/>
                      <a:pt x="1" y="549"/>
                      <a:pt x="1" y="777"/>
                    </a:cubicBezTo>
                    <a:cubicBezTo>
                      <a:pt x="366" y="914"/>
                      <a:pt x="754" y="982"/>
                      <a:pt x="1165" y="1028"/>
                    </a:cubicBezTo>
                    <a:cubicBezTo>
                      <a:pt x="1324" y="640"/>
                      <a:pt x="1461" y="252"/>
                      <a:pt x="1644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8" name="Google Shape;178;p6"/>
              <p:cNvSpPr/>
              <p:nvPr/>
            </p:nvSpPr>
            <p:spPr>
              <a:xfrm flipH="1">
                <a:off x="2298355" y="2984685"/>
                <a:ext cx="87187" cy="38186"/>
              </a:xfrm>
              <a:custGeom>
                <a:avLst/>
                <a:gdLst/>
                <a:ahLst/>
                <a:cxnLst/>
                <a:rect l="l" t="t" r="r" b="b"/>
                <a:pathLst>
                  <a:path w="2192" h="960" extrusionOk="0">
                    <a:moveTo>
                      <a:pt x="868" y="1"/>
                    </a:moveTo>
                    <a:cubicBezTo>
                      <a:pt x="617" y="229"/>
                      <a:pt x="320" y="412"/>
                      <a:pt x="1" y="571"/>
                    </a:cubicBezTo>
                    <a:cubicBezTo>
                      <a:pt x="480" y="594"/>
                      <a:pt x="1188" y="823"/>
                      <a:pt x="1713" y="960"/>
                    </a:cubicBezTo>
                    <a:cubicBezTo>
                      <a:pt x="1895" y="845"/>
                      <a:pt x="2055" y="686"/>
                      <a:pt x="2192" y="549"/>
                    </a:cubicBezTo>
                    <a:cubicBezTo>
                      <a:pt x="1895" y="343"/>
                      <a:pt x="1393" y="138"/>
                      <a:pt x="86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9" name="Google Shape;179;p6"/>
              <p:cNvSpPr/>
              <p:nvPr/>
            </p:nvSpPr>
            <p:spPr>
              <a:xfrm flipH="1">
                <a:off x="2350977" y="2975218"/>
                <a:ext cx="121712" cy="46739"/>
              </a:xfrm>
              <a:custGeom>
                <a:avLst/>
                <a:gdLst/>
                <a:ahLst/>
                <a:cxnLst/>
                <a:rect l="l" t="t" r="r" b="b"/>
                <a:pathLst>
                  <a:path w="3060" h="1175" extrusionOk="0">
                    <a:moveTo>
                      <a:pt x="1522" y="0"/>
                    </a:moveTo>
                    <a:cubicBezTo>
                      <a:pt x="1222" y="0"/>
                      <a:pt x="943" y="38"/>
                      <a:pt x="708" y="125"/>
                    </a:cubicBezTo>
                    <a:cubicBezTo>
                      <a:pt x="252" y="307"/>
                      <a:pt x="69" y="695"/>
                      <a:pt x="0" y="1129"/>
                    </a:cubicBezTo>
                    <a:cubicBezTo>
                      <a:pt x="183" y="1152"/>
                      <a:pt x="343" y="1175"/>
                      <a:pt x="525" y="1175"/>
                    </a:cubicBezTo>
                    <a:cubicBezTo>
                      <a:pt x="913" y="1175"/>
                      <a:pt x="1279" y="1129"/>
                      <a:pt x="1621" y="1015"/>
                    </a:cubicBezTo>
                    <a:cubicBezTo>
                      <a:pt x="1644" y="992"/>
                      <a:pt x="1667" y="946"/>
                      <a:pt x="1690" y="924"/>
                    </a:cubicBezTo>
                    <a:cubicBezTo>
                      <a:pt x="1778" y="835"/>
                      <a:pt x="1894" y="802"/>
                      <a:pt x="2048" y="802"/>
                    </a:cubicBezTo>
                    <a:cubicBezTo>
                      <a:pt x="2093" y="802"/>
                      <a:pt x="2140" y="804"/>
                      <a:pt x="2192" y="809"/>
                    </a:cubicBezTo>
                    <a:cubicBezTo>
                      <a:pt x="2511" y="650"/>
                      <a:pt x="2808" y="467"/>
                      <a:pt x="3059" y="239"/>
                    </a:cubicBezTo>
                    <a:cubicBezTo>
                      <a:pt x="2551" y="98"/>
                      <a:pt x="2008" y="0"/>
                      <a:pt x="152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0" name="Google Shape;180;p6"/>
              <p:cNvSpPr/>
              <p:nvPr/>
            </p:nvSpPr>
            <p:spPr>
              <a:xfrm flipH="1">
                <a:off x="2455386" y="2883929"/>
                <a:ext cx="122626" cy="51194"/>
              </a:xfrm>
              <a:custGeom>
                <a:avLst/>
                <a:gdLst/>
                <a:ahLst/>
                <a:cxnLst/>
                <a:rect l="l" t="t" r="r" b="b"/>
                <a:pathLst>
                  <a:path w="3083" h="1287" extrusionOk="0">
                    <a:moveTo>
                      <a:pt x="1" y="0"/>
                    </a:moveTo>
                    <a:cubicBezTo>
                      <a:pt x="1" y="23"/>
                      <a:pt x="1" y="46"/>
                      <a:pt x="1" y="69"/>
                    </a:cubicBezTo>
                    <a:cubicBezTo>
                      <a:pt x="434" y="594"/>
                      <a:pt x="1119" y="1027"/>
                      <a:pt x="1895" y="1233"/>
                    </a:cubicBezTo>
                    <a:cubicBezTo>
                      <a:pt x="2047" y="1270"/>
                      <a:pt x="2179" y="1287"/>
                      <a:pt x="2294" y="1287"/>
                    </a:cubicBezTo>
                    <a:cubicBezTo>
                      <a:pt x="2818" y="1287"/>
                      <a:pt x="2989" y="933"/>
                      <a:pt x="3082" y="502"/>
                    </a:cubicBezTo>
                    <a:lnTo>
                      <a:pt x="3082" y="502"/>
                    </a:lnTo>
                    <a:cubicBezTo>
                      <a:pt x="2717" y="662"/>
                      <a:pt x="2329" y="753"/>
                      <a:pt x="1941" y="753"/>
                    </a:cubicBezTo>
                    <a:cubicBezTo>
                      <a:pt x="1188" y="753"/>
                      <a:pt x="503" y="457"/>
                      <a:pt x="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1" name="Google Shape;181;p6"/>
              <p:cNvSpPr/>
              <p:nvPr/>
            </p:nvSpPr>
            <p:spPr>
              <a:xfrm flipH="1">
                <a:off x="2375518" y="2788184"/>
                <a:ext cx="202495" cy="125737"/>
              </a:xfrm>
              <a:custGeom>
                <a:avLst/>
                <a:gdLst/>
                <a:ahLst/>
                <a:cxnLst/>
                <a:rect l="l" t="t" r="r" b="b"/>
                <a:pathLst>
                  <a:path w="5091" h="3161" extrusionOk="0">
                    <a:moveTo>
                      <a:pt x="4042" y="1"/>
                    </a:moveTo>
                    <a:cubicBezTo>
                      <a:pt x="3448" y="1"/>
                      <a:pt x="2774" y="1004"/>
                      <a:pt x="1781" y="1768"/>
                    </a:cubicBezTo>
                    <a:cubicBezTo>
                      <a:pt x="1609" y="1907"/>
                      <a:pt x="1455" y="1964"/>
                      <a:pt x="1316" y="1964"/>
                    </a:cubicBezTo>
                    <a:cubicBezTo>
                      <a:pt x="881" y="1964"/>
                      <a:pt x="591" y="1401"/>
                      <a:pt x="366" y="969"/>
                    </a:cubicBezTo>
                    <a:cubicBezTo>
                      <a:pt x="160" y="1426"/>
                      <a:pt x="24" y="1905"/>
                      <a:pt x="1" y="2407"/>
                    </a:cubicBezTo>
                    <a:cubicBezTo>
                      <a:pt x="503" y="2864"/>
                      <a:pt x="1188" y="3160"/>
                      <a:pt x="1941" y="3160"/>
                    </a:cubicBezTo>
                    <a:cubicBezTo>
                      <a:pt x="2329" y="3160"/>
                      <a:pt x="2717" y="3069"/>
                      <a:pt x="3082" y="2909"/>
                    </a:cubicBezTo>
                    <a:cubicBezTo>
                      <a:pt x="3173" y="2362"/>
                      <a:pt x="3173" y="1700"/>
                      <a:pt x="3561" y="1471"/>
                    </a:cubicBezTo>
                    <a:cubicBezTo>
                      <a:pt x="4338" y="1038"/>
                      <a:pt x="5091" y="627"/>
                      <a:pt x="4383" y="125"/>
                    </a:cubicBezTo>
                    <a:cubicBezTo>
                      <a:pt x="4271" y="39"/>
                      <a:pt x="4158" y="1"/>
                      <a:pt x="404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2" name="Google Shape;182;p6"/>
              <p:cNvSpPr/>
              <p:nvPr/>
            </p:nvSpPr>
            <p:spPr>
              <a:xfrm flipH="1">
                <a:off x="2299230" y="2735917"/>
                <a:ext cx="78118" cy="69054"/>
              </a:xfrm>
              <a:custGeom>
                <a:avLst/>
                <a:gdLst/>
                <a:ahLst/>
                <a:cxnLst/>
                <a:rect l="l" t="t" r="r" b="b"/>
                <a:pathLst>
                  <a:path w="1964" h="1736" extrusionOk="0">
                    <a:moveTo>
                      <a:pt x="0" y="1"/>
                    </a:moveTo>
                    <a:cubicBezTo>
                      <a:pt x="708" y="389"/>
                      <a:pt x="1278" y="1005"/>
                      <a:pt x="1621" y="1735"/>
                    </a:cubicBezTo>
                    <a:cubicBezTo>
                      <a:pt x="1826" y="1667"/>
                      <a:pt x="1963" y="1507"/>
                      <a:pt x="1963" y="1325"/>
                    </a:cubicBezTo>
                    <a:cubicBezTo>
                      <a:pt x="1963" y="1256"/>
                      <a:pt x="1940" y="1165"/>
                      <a:pt x="1917" y="1096"/>
                    </a:cubicBezTo>
                    <a:cubicBezTo>
                      <a:pt x="1392" y="571"/>
                      <a:pt x="731" y="183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3" name="Google Shape;183;p6"/>
              <p:cNvSpPr/>
              <p:nvPr/>
            </p:nvSpPr>
            <p:spPr>
              <a:xfrm flipH="1">
                <a:off x="2312873" y="2731382"/>
                <a:ext cx="97170" cy="76691"/>
              </a:xfrm>
              <a:custGeom>
                <a:avLst/>
                <a:gdLst/>
                <a:ahLst/>
                <a:cxnLst/>
                <a:rect l="l" t="t" r="r" b="b"/>
                <a:pathLst>
                  <a:path w="2443" h="1928" extrusionOk="0">
                    <a:moveTo>
                      <a:pt x="0" y="1"/>
                    </a:moveTo>
                    <a:cubicBezTo>
                      <a:pt x="0" y="23"/>
                      <a:pt x="23" y="46"/>
                      <a:pt x="46" y="92"/>
                    </a:cubicBezTo>
                    <a:cubicBezTo>
                      <a:pt x="571" y="206"/>
                      <a:pt x="1096" y="503"/>
                      <a:pt x="1256" y="1256"/>
                    </a:cubicBezTo>
                    <a:cubicBezTo>
                      <a:pt x="1355" y="1736"/>
                      <a:pt x="1718" y="1928"/>
                      <a:pt x="2066" y="1928"/>
                    </a:cubicBezTo>
                    <a:cubicBezTo>
                      <a:pt x="2199" y="1928"/>
                      <a:pt x="2329" y="1900"/>
                      <a:pt x="2443" y="1849"/>
                    </a:cubicBezTo>
                    <a:cubicBezTo>
                      <a:pt x="2100" y="1119"/>
                      <a:pt x="1530" y="503"/>
                      <a:pt x="822" y="115"/>
                    </a:cubicBezTo>
                    <a:cubicBezTo>
                      <a:pt x="548" y="46"/>
                      <a:pt x="274" y="23"/>
                      <a:pt x="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4" name="Google Shape;184;p6"/>
              <p:cNvSpPr/>
              <p:nvPr/>
            </p:nvSpPr>
            <p:spPr>
              <a:xfrm flipH="1">
                <a:off x="2408173" y="2731382"/>
                <a:ext cx="20922" cy="3660"/>
              </a:xfrm>
              <a:custGeom>
                <a:avLst/>
                <a:gdLst/>
                <a:ahLst/>
                <a:cxnLst/>
                <a:rect l="l" t="t" r="r" b="b"/>
                <a:pathLst>
                  <a:path w="526" h="92" extrusionOk="0">
                    <a:moveTo>
                      <a:pt x="342" y="1"/>
                    </a:moveTo>
                    <a:cubicBezTo>
                      <a:pt x="228" y="1"/>
                      <a:pt x="114" y="1"/>
                      <a:pt x="0" y="23"/>
                    </a:cubicBezTo>
                    <a:cubicBezTo>
                      <a:pt x="160" y="23"/>
                      <a:pt x="342" y="46"/>
                      <a:pt x="525" y="92"/>
                    </a:cubicBezTo>
                    <a:cubicBezTo>
                      <a:pt x="502" y="46"/>
                      <a:pt x="479" y="23"/>
                      <a:pt x="479" y="1"/>
                    </a:cubicBezTo>
                    <a:close/>
                  </a:path>
                </a:pathLst>
              </a:custGeom>
              <a:solidFill>
                <a:srgbClr val="152B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85" name="Google Shape;185;p6"/>
            <p:cNvGrpSpPr/>
            <p:nvPr/>
          </p:nvGrpSpPr>
          <p:grpSpPr>
            <a:xfrm rot="-2603834">
              <a:off x="2630192" y="505795"/>
              <a:ext cx="301834" cy="319215"/>
              <a:chOff x="2669654" y="1177911"/>
              <a:chExt cx="226121" cy="239142"/>
            </a:xfrm>
          </p:grpSpPr>
          <p:sp>
            <p:nvSpPr>
              <p:cNvPr id="186" name="Google Shape;186;p6"/>
              <p:cNvSpPr/>
              <p:nvPr/>
            </p:nvSpPr>
            <p:spPr>
              <a:xfrm flipH="1">
                <a:off x="2758631" y="1178826"/>
                <a:ext cx="137144" cy="135323"/>
              </a:xfrm>
              <a:custGeom>
                <a:avLst/>
                <a:gdLst/>
                <a:ahLst/>
                <a:cxnLst/>
                <a:rect l="l" t="t" r="r" b="b"/>
                <a:pathLst>
                  <a:path w="3448" h="3402" extrusionOk="0">
                    <a:moveTo>
                      <a:pt x="115" y="0"/>
                    </a:moveTo>
                    <a:cubicBezTo>
                      <a:pt x="115" y="0"/>
                      <a:pt x="1" y="3333"/>
                      <a:pt x="115" y="3401"/>
                    </a:cubicBezTo>
                    <a:lnTo>
                      <a:pt x="3447" y="685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F8C2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7" name="Google Shape;187;p6"/>
              <p:cNvSpPr/>
              <p:nvPr/>
            </p:nvSpPr>
            <p:spPr>
              <a:xfrm flipH="1">
                <a:off x="2669654" y="1206074"/>
                <a:ext cx="221587" cy="210980"/>
              </a:xfrm>
              <a:custGeom>
                <a:avLst/>
                <a:gdLst/>
                <a:ahLst/>
                <a:cxnLst/>
                <a:rect l="l" t="t" r="r" b="b"/>
                <a:pathLst>
                  <a:path w="5571" h="5304" extrusionOk="0">
                    <a:moveTo>
                      <a:pt x="3333" y="0"/>
                    </a:moveTo>
                    <a:lnTo>
                      <a:pt x="1" y="2716"/>
                    </a:lnTo>
                    <a:lnTo>
                      <a:pt x="1462" y="4520"/>
                    </a:lnTo>
                    <a:cubicBezTo>
                      <a:pt x="1887" y="5035"/>
                      <a:pt x="2509" y="5303"/>
                      <a:pt x="3135" y="5303"/>
                    </a:cubicBezTo>
                    <a:cubicBezTo>
                      <a:pt x="3616" y="5303"/>
                      <a:pt x="4100" y="5144"/>
                      <a:pt x="4498" y="4816"/>
                    </a:cubicBezTo>
                    <a:cubicBezTo>
                      <a:pt x="5433" y="4063"/>
                      <a:pt x="5570" y="2716"/>
                      <a:pt x="4817" y="1803"/>
                    </a:cubicBezTo>
                    <a:lnTo>
                      <a:pt x="3333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8" name="Google Shape;188;p6"/>
              <p:cNvSpPr/>
              <p:nvPr/>
            </p:nvSpPr>
            <p:spPr>
              <a:xfrm flipH="1">
                <a:off x="2853057" y="1177911"/>
                <a:ext cx="39974" cy="42721"/>
              </a:xfrm>
              <a:custGeom>
                <a:avLst/>
                <a:gdLst/>
                <a:ahLst/>
                <a:cxnLst/>
                <a:rect l="l" t="t" r="r" b="b"/>
                <a:pathLst>
                  <a:path w="1005" h="1074" extrusionOk="0">
                    <a:moveTo>
                      <a:pt x="46" y="1"/>
                    </a:moveTo>
                    <a:lnTo>
                      <a:pt x="0" y="1073"/>
                    </a:lnTo>
                    <a:lnTo>
                      <a:pt x="1005" y="206"/>
                    </a:lnTo>
                    <a:lnTo>
                      <a:pt x="4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9" name="Google Shape;189;p6"/>
              <p:cNvSpPr/>
              <p:nvPr/>
            </p:nvSpPr>
            <p:spPr>
              <a:xfrm flipH="1">
                <a:off x="2747733" y="1269439"/>
                <a:ext cx="69964" cy="65752"/>
              </a:xfrm>
              <a:custGeom>
                <a:avLst/>
                <a:gdLst/>
                <a:ahLst/>
                <a:cxnLst/>
                <a:rect l="l" t="t" r="r" b="b"/>
                <a:pathLst>
                  <a:path w="1759" h="1653" extrusionOk="0">
                    <a:moveTo>
                      <a:pt x="882" y="1"/>
                    </a:moveTo>
                    <a:cubicBezTo>
                      <a:pt x="855" y="1"/>
                      <a:pt x="827" y="2"/>
                      <a:pt x="800" y="5"/>
                    </a:cubicBezTo>
                    <a:cubicBezTo>
                      <a:pt x="343" y="51"/>
                      <a:pt x="1" y="461"/>
                      <a:pt x="46" y="918"/>
                    </a:cubicBezTo>
                    <a:cubicBezTo>
                      <a:pt x="111" y="1345"/>
                      <a:pt x="475" y="1653"/>
                      <a:pt x="877" y="1653"/>
                    </a:cubicBezTo>
                    <a:cubicBezTo>
                      <a:pt x="904" y="1653"/>
                      <a:pt x="932" y="1651"/>
                      <a:pt x="959" y="1648"/>
                    </a:cubicBezTo>
                    <a:cubicBezTo>
                      <a:pt x="1416" y="1603"/>
                      <a:pt x="1758" y="1192"/>
                      <a:pt x="1690" y="735"/>
                    </a:cubicBezTo>
                    <a:cubicBezTo>
                      <a:pt x="1647" y="308"/>
                      <a:pt x="1284" y="1"/>
                      <a:pt x="882" y="1"/>
                    </a:cubicBezTo>
                    <a:close/>
                  </a:path>
                </a:pathLst>
              </a:custGeom>
              <a:solidFill>
                <a:srgbClr val="D360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0" name="Google Shape;190;p6"/>
              <p:cNvSpPr/>
              <p:nvPr/>
            </p:nvSpPr>
            <p:spPr>
              <a:xfrm flipH="1">
                <a:off x="2750477" y="1270354"/>
                <a:ext cx="68095" cy="64121"/>
              </a:xfrm>
              <a:custGeom>
                <a:avLst/>
                <a:gdLst/>
                <a:ahLst/>
                <a:cxnLst/>
                <a:rect l="l" t="t" r="r" b="b"/>
                <a:pathLst>
                  <a:path w="1712" h="1612" extrusionOk="0">
                    <a:moveTo>
                      <a:pt x="859" y="0"/>
                    </a:moveTo>
                    <a:cubicBezTo>
                      <a:pt x="831" y="0"/>
                      <a:pt x="804" y="2"/>
                      <a:pt x="776" y="5"/>
                    </a:cubicBezTo>
                    <a:cubicBezTo>
                      <a:pt x="320" y="50"/>
                      <a:pt x="0" y="438"/>
                      <a:pt x="68" y="895"/>
                    </a:cubicBezTo>
                    <a:cubicBezTo>
                      <a:pt x="110" y="1291"/>
                      <a:pt x="438" y="1611"/>
                      <a:pt x="842" y="1611"/>
                    </a:cubicBezTo>
                    <a:cubicBezTo>
                      <a:pt x="880" y="1611"/>
                      <a:pt x="919" y="1608"/>
                      <a:pt x="959" y="1603"/>
                    </a:cubicBezTo>
                    <a:cubicBezTo>
                      <a:pt x="1392" y="1557"/>
                      <a:pt x="1712" y="1169"/>
                      <a:pt x="1666" y="712"/>
                    </a:cubicBezTo>
                    <a:cubicBezTo>
                      <a:pt x="1624" y="306"/>
                      <a:pt x="1261" y="0"/>
                      <a:pt x="859" y="0"/>
                    </a:cubicBezTo>
                    <a:close/>
                  </a:path>
                </a:pathLst>
              </a:custGeom>
              <a:solidFill>
                <a:srgbClr val="FF82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1" name="Google Shape;191;p6"/>
              <p:cNvSpPr/>
              <p:nvPr/>
            </p:nvSpPr>
            <p:spPr>
              <a:xfrm flipH="1">
                <a:off x="2755926" y="1275764"/>
                <a:ext cx="56321" cy="53103"/>
              </a:xfrm>
              <a:custGeom>
                <a:avLst/>
                <a:gdLst/>
                <a:ahLst/>
                <a:cxnLst/>
                <a:rect l="l" t="t" r="r" b="b"/>
                <a:pathLst>
                  <a:path w="1416" h="1335" extrusionOk="0">
                    <a:moveTo>
                      <a:pt x="719" y="1"/>
                    </a:moveTo>
                    <a:cubicBezTo>
                      <a:pt x="693" y="1"/>
                      <a:pt x="667" y="2"/>
                      <a:pt x="640" y="6"/>
                    </a:cubicBezTo>
                    <a:cubicBezTo>
                      <a:pt x="275" y="51"/>
                      <a:pt x="1" y="371"/>
                      <a:pt x="46" y="736"/>
                    </a:cubicBezTo>
                    <a:cubicBezTo>
                      <a:pt x="89" y="1075"/>
                      <a:pt x="366" y="1335"/>
                      <a:pt x="697" y="1335"/>
                    </a:cubicBezTo>
                    <a:cubicBezTo>
                      <a:pt x="724" y="1335"/>
                      <a:pt x="750" y="1333"/>
                      <a:pt x="777" y="1330"/>
                    </a:cubicBezTo>
                    <a:cubicBezTo>
                      <a:pt x="1142" y="1284"/>
                      <a:pt x="1416" y="964"/>
                      <a:pt x="1370" y="599"/>
                    </a:cubicBezTo>
                    <a:cubicBezTo>
                      <a:pt x="1328" y="261"/>
                      <a:pt x="1051" y="1"/>
                      <a:pt x="71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2" name="Google Shape;192;p6"/>
              <p:cNvSpPr/>
              <p:nvPr/>
            </p:nvSpPr>
            <p:spPr>
              <a:xfrm flipH="1">
                <a:off x="2794946" y="1316814"/>
                <a:ext cx="6404" cy="5847"/>
              </a:xfrm>
              <a:custGeom>
                <a:avLst/>
                <a:gdLst/>
                <a:ahLst/>
                <a:cxnLst/>
                <a:rect l="l" t="t" r="r" b="b"/>
                <a:pathLst>
                  <a:path w="161" h="147" extrusionOk="0">
                    <a:moveTo>
                      <a:pt x="115" y="1"/>
                    </a:moveTo>
                    <a:cubicBezTo>
                      <a:pt x="69" y="1"/>
                      <a:pt x="24" y="24"/>
                      <a:pt x="24" y="47"/>
                    </a:cubicBezTo>
                    <a:cubicBezTo>
                      <a:pt x="1" y="92"/>
                      <a:pt x="24" y="138"/>
                      <a:pt x="69" y="138"/>
                    </a:cubicBezTo>
                    <a:cubicBezTo>
                      <a:pt x="81" y="144"/>
                      <a:pt x="92" y="147"/>
                      <a:pt x="101" y="147"/>
                    </a:cubicBezTo>
                    <a:cubicBezTo>
                      <a:pt x="127" y="147"/>
                      <a:pt x="144" y="126"/>
                      <a:pt x="160" y="92"/>
                    </a:cubicBezTo>
                    <a:cubicBezTo>
                      <a:pt x="160" y="47"/>
                      <a:pt x="138" y="24"/>
                      <a:pt x="11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3" name="Google Shape;193;p6"/>
              <p:cNvSpPr/>
              <p:nvPr/>
            </p:nvSpPr>
            <p:spPr>
              <a:xfrm flipH="1">
                <a:off x="2794508" y="1283163"/>
                <a:ext cx="15910" cy="33015"/>
              </a:xfrm>
              <a:custGeom>
                <a:avLst/>
                <a:gdLst/>
                <a:ahLst/>
                <a:cxnLst/>
                <a:rect l="l" t="t" r="r" b="b"/>
                <a:pathLst>
                  <a:path w="400" h="830" extrusionOk="0">
                    <a:moveTo>
                      <a:pt x="305" y="1"/>
                    </a:moveTo>
                    <a:cubicBezTo>
                      <a:pt x="287" y="1"/>
                      <a:pt x="269" y="8"/>
                      <a:pt x="252" y="25"/>
                    </a:cubicBezTo>
                    <a:cubicBezTo>
                      <a:pt x="69" y="231"/>
                      <a:pt x="0" y="527"/>
                      <a:pt x="137" y="801"/>
                    </a:cubicBezTo>
                    <a:cubicBezTo>
                      <a:pt x="151" y="821"/>
                      <a:pt x="170" y="830"/>
                      <a:pt x="189" y="830"/>
                    </a:cubicBezTo>
                    <a:cubicBezTo>
                      <a:pt x="236" y="830"/>
                      <a:pt x="284" y="781"/>
                      <a:pt x="252" y="733"/>
                    </a:cubicBezTo>
                    <a:cubicBezTo>
                      <a:pt x="160" y="527"/>
                      <a:pt x="206" y="276"/>
                      <a:pt x="366" y="116"/>
                    </a:cubicBezTo>
                    <a:cubicBezTo>
                      <a:pt x="400" y="65"/>
                      <a:pt x="357" y="1"/>
                      <a:pt x="30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4" name="Google Shape;194;p6"/>
              <p:cNvSpPr/>
              <p:nvPr/>
            </p:nvSpPr>
            <p:spPr>
              <a:xfrm flipH="1">
                <a:off x="2711418" y="1177911"/>
                <a:ext cx="182527" cy="239142"/>
              </a:xfrm>
              <a:custGeom>
                <a:avLst/>
                <a:gdLst/>
                <a:ahLst/>
                <a:cxnLst/>
                <a:rect l="l" t="t" r="r" b="b"/>
                <a:pathLst>
                  <a:path w="4589" h="6012" extrusionOk="0">
                    <a:moveTo>
                      <a:pt x="69" y="1"/>
                    </a:moveTo>
                    <a:cubicBezTo>
                      <a:pt x="69" y="1"/>
                      <a:pt x="46" y="480"/>
                      <a:pt x="46" y="1096"/>
                    </a:cubicBezTo>
                    <a:cubicBezTo>
                      <a:pt x="23" y="2078"/>
                      <a:pt x="1" y="3379"/>
                      <a:pt x="69" y="3424"/>
                    </a:cubicBezTo>
                    <a:lnTo>
                      <a:pt x="1530" y="5228"/>
                    </a:lnTo>
                    <a:cubicBezTo>
                      <a:pt x="1955" y="5743"/>
                      <a:pt x="2577" y="6011"/>
                      <a:pt x="3203" y="6011"/>
                    </a:cubicBezTo>
                    <a:cubicBezTo>
                      <a:pt x="3684" y="6011"/>
                      <a:pt x="4168" y="5852"/>
                      <a:pt x="4566" y="5524"/>
                    </a:cubicBezTo>
                    <a:cubicBezTo>
                      <a:pt x="4588" y="5524"/>
                      <a:pt x="4588" y="5524"/>
                      <a:pt x="4588" y="5501"/>
                    </a:cubicBezTo>
                    <a:lnTo>
                      <a:pt x="4588" y="5501"/>
                    </a:lnTo>
                    <a:cubicBezTo>
                      <a:pt x="4208" y="5634"/>
                      <a:pt x="3889" y="5685"/>
                      <a:pt x="3626" y="5685"/>
                    </a:cubicBezTo>
                    <a:cubicBezTo>
                      <a:pt x="3209" y="5685"/>
                      <a:pt x="2930" y="5559"/>
                      <a:pt x="2762" y="5433"/>
                    </a:cubicBezTo>
                    <a:cubicBezTo>
                      <a:pt x="2420" y="5182"/>
                      <a:pt x="777" y="2945"/>
                      <a:pt x="777" y="2945"/>
                    </a:cubicBezTo>
                    <a:lnTo>
                      <a:pt x="69" y="1"/>
                    </a:lnTo>
                    <a:close/>
                  </a:path>
                </a:pathLst>
              </a:custGeom>
              <a:solidFill>
                <a:srgbClr val="0C0044">
                  <a:alpha val="227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5" name="Google Shape;195;p6"/>
              <p:cNvSpPr/>
              <p:nvPr/>
            </p:nvSpPr>
            <p:spPr>
              <a:xfrm flipH="1">
                <a:off x="2715952" y="1231492"/>
                <a:ext cx="41804" cy="49046"/>
              </a:xfrm>
              <a:custGeom>
                <a:avLst/>
                <a:gdLst/>
                <a:ahLst/>
                <a:cxnLst/>
                <a:rect l="l" t="t" r="r" b="b"/>
                <a:pathLst>
                  <a:path w="1051" h="1233" fill="none" extrusionOk="0">
                    <a:moveTo>
                      <a:pt x="0" y="0"/>
                    </a:moveTo>
                    <a:lnTo>
                      <a:pt x="1050" y="1233"/>
                    </a:lnTo>
                  </a:path>
                </a:pathLst>
              </a:custGeom>
              <a:noFill/>
              <a:ln w="6850" cap="rnd" cmpd="sng">
                <a:solidFill>
                  <a:srgbClr val="FBD87E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196" name="Google Shape;196;p6"/>
            <p:cNvSpPr/>
            <p:nvPr/>
          </p:nvSpPr>
          <p:spPr>
            <a:xfrm flipH="1">
              <a:off x="118765" y="960919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97" name="Google Shape;197;p6"/>
            <p:cNvGrpSpPr/>
            <p:nvPr/>
          </p:nvGrpSpPr>
          <p:grpSpPr>
            <a:xfrm rot="5400000" flipH="1">
              <a:off x="898363" y="57492"/>
              <a:ext cx="275192" cy="229971"/>
              <a:chOff x="1192779" y="389220"/>
              <a:chExt cx="275192" cy="229971"/>
            </a:xfrm>
          </p:grpSpPr>
          <p:sp>
            <p:nvSpPr>
              <p:cNvPr id="198" name="Google Shape;198;p6"/>
              <p:cNvSpPr/>
              <p:nvPr/>
            </p:nvSpPr>
            <p:spPr>
              <a:xfrm>
                <a:off x="1406857" y="549643"/>
                <a:ext cx="58033" cy="65413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9" name="Google Shape;199;p6"/>
              <p:cNvSpPr/>
              <p:nvPr/>
            </p:nvSpPr>
            <p:spPr>
              <a:xfrm>
                <a:off x="1197699" y="502746"/>
                <a:ext cx="50627" cy="50627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873" extrusionOk="0">
                    <a:moveTo>
                      <a:pt x="914" y="1"/>
                    </a:moveTo>
                    <a:cubicBezTo>
                      <a:pt x="845" y="1"/>
                      <a:pt x="754" y="24"/>
                      <a:pt x="685" y="46"/>
                    </a:cubicBezTo>
                    <a:cubicBezTo>
                      <a:pt x="640" y="46"/>
                      <a:pt x="571" y="69"/>
                      <a:pt x="503" y="115"/>
                    </a:cubicBezTo>
                    <a:cubicBezTo>
                      <a:pt x="480" y="138"/>
                      <a:pt x="457" y="138"/>
                      <a:pt x="457" y="161"/>
                    </a:cubicBezTo>
                    <a:cubicBezTo>
                      <a:pt x="434" y="183"/>
                      <a:pt x="412" y="206"/>
                      <a:pt x="389" y="206"/>
                    </a:cubicBezTo>
                    <a:cubicBezTo>
                      <a:pt x="366" y="229"/>
                      <a:pt x="366" y="229"/>
                      <a:pt x="343" y="252"/>
                    </a:cubicBezTo>
                    <a:cubicBezTo>
                      <a:pt x="275" y="298"/>
                      <a:pt x="229" y="343"/>
                      <a:pt x="206" y="412"/>
                    </a:cubicBezTo>
                    <a:cubicBezTo>
                      <a:pt x="115" y="480"/>
                      <a:pt x="69" y="594"/>
                      <a:pt x="46" y="686"/>
                    </a:cubicBezTo>
                    <a:cubicBezTo>
                      <a:pt x="24" y="754"/>
                      <a:pt x="24" y="822"/>
                      <a:pt x="24" y="891"/>
                    </a:cubicBezTo>
                    <a:cubicBezTo>
                      <a:pt x="24" y="1005"/>
                      <a:pt x="1" y="1119"/>
                      <a:pt x="46" y="1233"/>
                    </a:cubicBezTo>
                    <a:cubicBezTo>
                      <a:pt x="115" y="1416"/>
                      <a:pt x="229" y="1576"/>
                      <a:pt x="389" y="1713"/>
                    </a:cubicBezTo>
                    <a:cubicBezTo>
                      <a:pt x="480" y="1758"/>
                      <a:pt x="594" y="1827"/>
                      <a:pt x="708" y="1850"/>
                    </a:cubicBezTo>
                    <a:cubicBezTo>
                      <a:pt x="822" y="1872"/>
                      <a:pt x="914" y="1872"/>
                      <a:pt x="1005" y="1872"/>
                    </a:cubicBezTo>
                    <a:cubicBezTo>
                      <a:pt x="1051" y="1872"/>
                      <a:pt x="1096" y="1850"/>
                      <a:pt x="1142" y="1850"/>
                    </a:cubicBezTo>
                    <a:cubicBezTo>
                      <a:pt x="1210" y="1827"/>
                      <a:pt x="1256" y="1827"/>
                      <a:pt x="1279" y="1804"/>
                    </a:cubicBezTo>
                    <a:cubicBezTo>
                      <a:pt x="1416" y="1758"/>
                      <a:pt x="1553" y="1713"/>
                      <a:pt x="1644" y="1599"/>
                    </a:cubicBezTo>
                    <a:cubicBezTo>
                      <a:pt x="1667" y="1576"/>
                      <a:pt x="1690" y="1530"/>
                      <a:pt x="1735" y="1484"/>
                    </a:cubicBezTo>
                    <a:cubicBezTo>
                      <a:pt x="1758" y="1416"/>
                      <a:pt x="1781" y="1370"/>
                      <a:pt x="1804" y="1302"/>
                    </a:cubicBezTo>
                    <a:cubicBezTo>
                      <a:pt x="1827" y="1233"/>
                      <a:pt x="1827" y="1188"/>
                      <a:pt x="1850" y="1165"/>
                    </a:cubicBezTo>
                    <a:cubicBezTo>
                      <a:pt x="1872" y="1074"/>
                      <a:pt x="1850" y="982"/>
                      <a:pt x="1827" y="891"/>
                    </a:cubicBezTo>
                    <a:cubicBezTo>
                      <a:pt x="1804" y="777"/>
                      <a:pt x="1758" y="708"/>
                      <a:pt x="1713" y="617"/>
                    </a:cubicBezTo>
                    <a:cubicBezTo>
                      <a:pt x="1667" y="549"/>
                      <a:pt x="1598" y="480"/>
                      <a:pt x="1530" y="412"/>
                    </a:cubicBezTo>
                    <a:cubicBezTo>
                      <a:pt x="1484" y="366"/>
                      <a:pt x="1439" y="343"/>
                      <a:pt x="1370" y="298"/>
                    </a:cubicBezTo>
                    <a:cubicBezTo>
                      <a:pt x="1370" y="275"/>
                      <a:pt x="1370" y="252"/>
                      <a:pt x="1347" y="229"/>
                    </a:cubicBezTo>
                    <a:cubicBezTo>
                      <a:pt x="1302" y="161"/>
                      <a:pt x="1279" y="138"/>
                      <a:pt x="1233" y="115"/>
                    </a:cubicBezTo>
                    <a:cubicBezTo>
                      <a:pt x="1165" y="46"/>
                      <a:pt x="1073" y="24"/>
                      <a:pt x="982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0" name="Google Shape;200;p6"/>
              <p:cNvSpPr/>
              <p:nvPr/>
            </p:nvSpPr>
            <p:spPr>
              <a:xfrm>
                <a:off x="1243974" y="392329"/>
                <a:ext cx="39518" cy="3086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142" extrusionOk="0">
                    <a:moveTo>
                      <a:pt x="571" y="0"/>
                    </a:moveTo>
                    <a:cubicBezTo>
                      <a:pt x="503" y="0"/>
                      <a:pt x="411" y="0"/>
                      <a:pt x="320" y="46"/>
                    </a:cubicBezTo>
                    <a:cubicBezTo>
                      <a:pt x="275" y="69"/>
                      <a:pt x="229" y="91"/>
                      <a:pt x="183" y="137"/>
                    </a:cubicBezTo>
                    <a:cubicBezTo>
                      <a:pt x="138" y="160"/>
                      <a:pt x="115" y="205"/>
                      <a:pt x="69" y="274"/>
                    </a:cubicBezTo>
                    <a:lnTo>
                      <a:pt x="46" y="320"/>
                    </a:lnTo>
                    <a:cubicBezTo>
                      <a:pt x="23" y="365"/>
                      <a:pt x="23" y="411"/>
                      <a:pt x="1" y="457"/>
                    </a:cubicBezTo>
                    <a:cubicBezTo>
                      <a:pt x="1" y="479"/>
                      <a:pt x="1" y="525"/>
                      <a:pt x="1" y="594"/>
                    </a:cubicBezTo>
                    <a:cubicBezTo>
                      <a:pt x="23" y="730"/>
                      <a:pt x="115" y="867"/>
                      <a:pt x="183" y="936"/>
                    </a:cubicBezTo>
                    <a:cubicBezTo>
                      <a:pt x="275" y="1004"/>
                      <a:pt x="366" y="1073"/>
                      <a:pt x="480" y="1118"/>
                    </a:cubicBezTo>
                    <a:cubicBezTo>
                      <a:pt x="548" y="1141"/>
                      <a:pt x="617" y="1141"/>
                      <a:pt x="708" y="1141"/>
                    </a:cubicBezTo>
                    <a:lnTo>
                      <a:pt x="777" y="1141"/>
                    </a:lnTo>
                    <a:cubicBezTo>
                      <a:pt x="822" y="1141"/>
                      <a:pt x="891" y="1118"/>
                      <a:pt x="959" y="1096"/>
                    </a:cubicBezTo>
                    <a:cubicBezTo>
                      <a:pt x="1005" y="1096"/>
                      <a:pt x="1051" y="1073"/>
                      <a:pt x="1119" y="1050"/>
                    </a:cubicBezTo>
                    <a:cubicBezTo>
                      <a:pt x="1188" y="1004"/>
                      <a:pt x="1256" y="959"/>
                      <a:pt x="1302" y="913"/>
                    </a:cubicBezTo>
                    <a:cubicBezTo>
                      <a:pt x="1347" y="867"/>
                      <a:pt x="1393" y="799"/>
                      <a:pt x="1439" y="730"/>
                    </a:cubicBezTo>
                    <a:cubicBezTo>
                      <a:pt x="1461" y="685"/>
                      <a:pt x="1461" y="616"/>
                      <a:pt x="1461" y="594"/>
                    </a:cubicBezTo>
                    <a:cubicBezTo>
                      <a:pt x="1461" y="571"/>
                      <a:pt x="1461" y="525"/>
                      <a:pt x="1439" y="502"/>
                    </a:cubicBezTo>
                    <a:cubicBezTo>
                      <a:pt x="1439" y="457"/>
                      <a:pt x="1416" y="434"/>
                      <a:pt x="1393" y="411"/>
                    </a:cubicBezTo>
                    <a:cubicBezTo>
                      <a:pt x="1279" y="183"/>
                      <a:pt x="1028" y="46"/>
                      <a:pt x="663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1" name="Google Shape;201;p6"/>
              <p:cNvSpPr/>
              <p:nvPr/>
            </p:nvSpPr>
            <p:spPr>
              <a:xfrm>
                <a:off x="1192779" y="499665"/>
                <a:ext cx="60466" cy="602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2230" extrusionOk="0">
                    <a:moveTo>
                      <a:pt x="1164" y="343"/>
                    </a:moveTo>
                    <a:cubicBezTo>
                      <a:pt x="1233" y="343"/>
                      <a:pt x="1301" y="366"/>
                      <a:pt x="1370" y="366"/>
                    </a:cubicBezTo>
                    <a:cubicBezTo>
                      <a:pt x="1415" y="412"/>
                      <a:pt x="1484" y="434"/>
                      <a:pt x="1552" y="457"/>
                    </a:cubicBezTo>
                    <a:cubicBezTo>
                      <a:pt x="1598" y="503"/>
                      <a:pt x="1644" y="548"/>
                      <a:pt x="1712" y="594"/>
                    </a:cubicBezTo>
                    <a:cubicBezTo>
                      <a:pt x="1758" y="663"/>
                      <a:pt x="1780" y="708"/>
                      <a:pt x="1826" y="777"/>
                    </a:cubicBezTo>
                    <a:cubicBezTo>
                      <a:pt x="1849" y="822"/>
                      <a:pt x="1872" y="891"/>
                      <a:pt x="1872" y="936"/>
                    </a:cubicBezTo>
                    <a:cubicBezTo>
                      <a:pt x="1895" y="1028"/>
                      <a:pt x="1895" y="1096"/>
                      <a:pt x="1895" y="1165"/>
                    </a:cubicBezTo>
                    <a:cubicBezTo>
                      <a:pt x="1895" y="1233"/>
                      <a:pt x="1872" y="1302"/>
                      <a:pt x="1849" y="1370"/>
                    </a:cubicBezTo>
                    <a:cubicBezTo>
                      <a:pt x="1826" y="1439"/>
                      <a:pt x="1803" y="1484"/>
                      <a:pt x="1758" y="1553"/>
                    </a:cubicBezTo>
                    <a:cubicBezTo>
                      <a:pt x="1735" y="1621"/>
                      <a:pt x="1689" y="1667"/>
                      <a:pt x="1621" y="1713"/>
                    </a:cubicBezTo>
                    <a:cubicBezTo>
                      <a:pt x="1575" y="1758"/>
                      <a:pt x="1507" y="1804"/>
                      <a:pt x="1461" y="1827"/>
                    </a:cubicBezTo>
                    <a:cubicBezTo>
                      <a:pt x="1392" y="1849"/>
                      <a:pt x="1324" y="1872"/>
                      <a:pt x="1255" y="1895"/>
                    </a:cubicBezTo>
                    <a:lnTo>
                      <a:pt x="1050" y="1895"/>
                    </a:lnTo>
                    <a:cubicBezTo>
                      <a:pt x="982" y="1895"/>
                      <a:pt x="936" y="1895"/>
                      <a:pt x="867" y="1872"/>
                    </a:cubicBezTo>
                    <a:cubicBezTo>
                      <a:pt x="799" y="1849"/>
                      <a:pt x="731" y="1804"/>
                      <a:pt x="685" y="1781"/>
                    </a:cubicBezTo>
                    <a:cubicBezTo>
                      <a:pt x="616" y="1735"/>
                      <a:pt x="571" y="1690"/>
                      <a:pt x="525" y="1644"/>
                    </a:cubicBezTo>
                    <a:cubicBezTo>
                      <a:pt x="525" y="1644"/>
                      <a:pt x="525" y="1644"/>
                      <a:pt x="525" y="1621"/>
                    </a:cubicBezTo>
                    <a:lnTo>
                      <a:pt x="502" y="1621"/>
                    </a:lnTo>
                    <a:cubicBezTo>
                      <a:pt x="479" y="1576"/>
                      <a:pt x="434" y="1530"/>
                      <a:pt x="411" y="1461"/>
                    </a:cubicBezTo>
                    <a:cubicBezTo>
                      <a:pt x="388" y="1439"/>
                      <a:pt x="388" y="1439"/>
                      <a:pt x="388" y="1439"/>
                    </a:cubicBezTo>
                    <a:cubicBezTo>
                      <a:pt x="365" y="1393"/>
                      <a:pt x="365" y="1325"/>
                      <a:pt x="342" y="1279"/>
                    </a:cubicBezTo>
                    <a:cubicBezTo>
                      <a:pt x="342" y="1279"/>
                      <a:pt x="342" y="1256"/>
                      <a:pt x="342" y="1256"/>
                    </a:cubicBezTo>
                    <a:cubicBezTo>
                      <a:pt x="342" y="1256"/>
                      <a:pt x="342" y="1233"/>
                      <a:pt x="342" y="1233"/>
                    </a:cubicBezTo>
                    <a:cubicBezTo>
                      <a:pt x="342" y="1210"/>
                      <a:pt x="320" y="1165"/>
                      <a:pt x="320" y="1142"/>
                    </a:cubicBezTo>
                    <a:cubicBezTo>
                      <a:pt x="320" y="1142"/>
                      <a:pt x="320" y="1119"/>
                      <a:pt x="320" y="1119"/>
                    </a:cubicBezTo>
                    <a:cubicBezTo>
                      <a:pt x="320" y="1096"/>
                      <a:pt x="320" y="1096"/>
                      <a:pt x="320" y="1073"/>
                    </a:cubicBezTo>
                    <a:cubicBezTo>
                      <a:pt x="342" y="1005"/>
                      <a:pt x="342" y="936"/>
                      <a:pt x="365" y="891"/>
                    </a:cubicBezTo>
                    <a:cubicBezTo>
                      <a:pt x="388" y="822"/>
                      <a:pt x="411" y="754"/>
                      <a:pt x="457" y="685"/>
                    </a:cubicBezTo>
                    <a:cubicBezTo>
                      <a:pt x="502" y="640"/>
                      <a:pt x="525" y="594"/>
                      <a:pt x="571" y="548"/>
                    </a:cubicBezTo>
                    <a:cubicBezTo>
                      <a:pt x="639" y="503"/>
                      <a:pt x="708" y="457"/>
                      <a:pt x="753" y="412"/>
                    </a:cubicBezTo>
                    <a:cubicBezTo>
                      <a:pt x="822" y="389"/>
                      <a:pt x="890" y="366"/>
                      <a:pt x="959" y="343"/>
                    </a:cubicBezTo>
                    <a:close/>
                    <a:moveTo>
                      <a:pt x="1096" y="1"/>
                    </a:moveTo>
                    <a:cubicBezTo>
                      <a:pt x="1073" y="1"/>
                      <a:pt x="1050" y="1"/>
                      <a:pt x="1050" y="23"/>
                    </a:cubicBezTo>
                    <a:cubicBezTo>
                      <a:pt x="959" y="23"/>
                      <a:pt x="867" y="46"/>
                      <a:pt x="776" y="69"/>
                    </a:cubicBezTo>
                    <a:cubicBezTo>
                      <a:pt x="685" y="92"/>
                      <a:pt x="594" y="138"/>
                      <a:pt x="525" y="183"/>
                    </a:cubicBezTo>
                    <a:cubicBezTo>
                      <a:pt x="434" y="229"/>
                      <a:pt x="388" y="297"/>
                      <a:pt x="320" y="343"/>
                    </a:cubicBezTo>
                    <a:cubicBezTo>
                      <a:pt x="251" y="412"/>
                      <a:pt x="206" y="480"/>
                      <a:pt x="160" y="571"/>
                    </a:cubicBezTo>
                    <a:cubicBezTo>
                      <a:pt x="91" y="640"/>
                      <a:pt x="69" y="731"/>
                      <a:pt x="46" y="822"/>
                    </a:cubicBezTo>
                    <a:cubicBezTo>
                      <a:pt x="46" y="845"/>
                      <a:pt x="23" y="868"/>
                      <a:pt x="23" y="868"/>
                    </a:cubicBezTo>
                    <a:cubicBezTo>
                      <a:pt x="23" y="936"/>
                      <a:pt x="0" y="1005"/>
                      <a:pt x="0" y="1051"/>
                    </a:cubicBezTo>
                    <a:cubicBezTo>
                      <a:pt x="0" y="1119"/>
                      <a:pt x="0" y="1165"/>
                      <a:pt x="0" y="1210"/>
                    </a:cubicBezTo>
                    <a:cubicBezTo>
                      <a:pt x="0" y="1233"/>
                      <a:pt x="0" y="1233"/>
                      <a:pt x="0" y="1233"/>
                    </a:cubicBezTo>
                    <a:cubicBezTo>
                      <a:pt x="0" y="1279"/>
                      <a:pt x="23" y="1325"/>
                      <a:pt x="23" y="1370"/>
                    </a:cubicBezTo>
                    <a:cubicBezTo>
                      <a:pt x="46" y="1416"/>
                      <a:pt x="69" y="1484"/>
                      <a:pt x="91" y="1553"/>
                    </a:cubicBezTo>
                    <a:cubicBezTo>
                      <a:pt x="114" y="1621"/>
                      <a:pt x="160" y="1713"/>
                      <a:pt x="206" y="1781"/>
                    </a:cubicBezTo>
                    <a:cubicBezTo>
                      <a:pt x="228" y="1804"/>
                      <a:pt x="251" y="1827"/>
                      <a:pt x="274" y="1849"/>
                    </a:cubicBezTo>
                    <a:cubicBezTo>
                      <a:pt x="297" y="1872"/>
                      <a:pt x="297" y="1872"/>
                      <a:pt x="297" y="1895"/>
                    </a:cubicBezTo>
                    <a:cubicBezTo>
                      <a:pt x="320" y="1918"/>
                      <a:pt x="342" y="1941"/>
                      <a:pt x="388" y="1964"/>
                    </a:cubicBezTo>
                    <a:lnTo>
                      <a:pt x="411" y="1964"/>
                    </a:lnTo>
                    <a:cubicBezTo>
                      <a:pt x="502" y="2078"/>
                      <a:pt x="639" y="2146"/>
                      <a:pt x="776" y="2192"/>
                    </a:cubicBezTo>
                    <a:cubicBezTo>
                      <a:pt x="883" y="2219"/>
                      <a:pt x="990" y="2230"/>
                      <a:pt x="1097" y="2230"/>
                    </a:cubicBezTo>
                    <a:cubicBezTo>
                      <a:pt x="1173" y="2230"/>
                      <a:pt x="1248" y="2224"/>
                      <a:pt x="1324" y="2215"/>
                    </a:cubicBezTo>
                    <a:cubicBezTo>
                      <a:pt x="1529" y="2169"/>
                      <a:pt x="1712" y="2078"/>
                      <a:pt x="1849" y="1941"/>
                    </a:cubicBezTo>
                    <a:cubicBezTo>
                      <a:pt x="2009" y="1804"/>
                      <a:pt x="2123" y="1644"/>
                      <a:pt x="2169" y="1461"/>
                    </a:cubicBezTo>
                    <a:cubicBezTo>
                      <a:pt x="2191" y="1370"/>
                      <a:pt x="2214" y="1302"/>
                      <a:pt x="2214" y="1210"/>
                    </a:cubicBezTo>
                    <a:cubicBezTo>
                      <a:pt x="2237" y="1119"/>
                      <a:pt x="2214" y="1005"/>
                      <a:pt x="2191" y="891"/>
                    </a:cubicBezTo>
                    <a:cubicBezTo>
                      <a:pt x="2169" y="731"/>
                      <a:pt x="2100" y="571"/>
                      <a:pt x="1986" y="434"/>
                    </a:cubicBezTo>
                    <a:cubicBezTo>
                      <a:pt x="1872" y="297"/>
                      <a:pt x="1735" y="183"/>
                      <a:pt x="1575" y="115"/>
                    </a:cubicBezTo>
                    <a:cubicBezTo>
                      <a:pt x="1415" y="46"/>
                      <a:pt x="1255" y="1"/>
                      <a:pt x="1096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2" name="Google Shape;202;p6"/>
              <p:cNvSpPr/>
              <p:nvPr/>
            </p:nvSpPr>
            <p:spPr>
              <a:xfrm>
                <a:off x="1237811" y="389220"/>
                <a:ext cx="48762" cy="39788"/>
              </a:xfrm>
              <a:custGeom>
                <a:avLst/>
                <a:gdLst/>
                <a:ahLst/>
                <a:cxnLst/>
                <a:rect l="l" t="t" r="r" b="b"/>
                <a:pathLst>
                  <a:path w="1804" h="1472" extrusionOk="0">
                    <a:moveTo>
                      <a:pt x="913" y="320"/>
                    </a:moveTo>
                    <a:cubicBezTo>
                      <a:pt x="982" y="343"/>
                      <a:pt x="1027" y="343"/>
                      <a:pt x="1096" y="366"/>
                    </a:cubicBezTo>
                    <a:cubicBezTo>
                      <a:pt x="1164" y="389"/>
                      <a:pt x="1210" y="412"/>
                      <a:pt x="1279" y="435"/>
                    </a:cubicBezTo>
                    <a:cubicBezTo>
                      <a:pt x="1324" y="480"/>
                      <a:pt x="1347" y="503"/>
                      <a:pt x="1393" y="549"/>
                    </a:cubicBezTo>
                    <a:cubicBezTo>
                      <a:pt x="1416" y="572"/>
                      <a:pt x="1438" y="594"/>
                      <a:pt x="1461" y="640"/>
                    </a:cubicBezTo>
                    <a:cubicBezTo>
                      <a:pt x="1461" y="663"/>
                      <a:pt x="1484" y="686"/>
                      <a:pt x="1484" y="731"/>
                    </a:cubicBezTo>
                    <a:cubicBezTo>
                      <a:pt x="1484" y="754"/>
                      <a:pt x="1484" y="800"/>
                      <a:pt x="1484" y="845"/>
                    </a:cubicBezTo>
                    <a:cubicBezTo>
                      <a:pt x="1461" y="891"/>
                      <a:pt x="1438" y="914"/>
                      <a:pt x="1438" y="937"/>
                    </a:cubicBezTo>
                    <a:cubicBezTo>
                      <a:pt x="1416" y="960"/>
                      <a:pt x="1393" y="982"/>
                      <a:pt x="1370" y="1005"/>
                    </a:cubicBezTo>
                    <a:cubicBezTo>
                      <a:pt x="1324" y="1028"/>
                      <a:pt x="1301" y="1051"/>
                      <a:pt x="1256" y="1074"/>
                    </a:cubicBezTo>
                    <a:cubicBezTo>
                      <a:pt x="1210" y="1097"/>
                      <a:pt x="1164" y="1119"/>
                      <a:pt x="1096" y="1142"/>
                    </a:cubicBezTo>
                    <a:lnTo>
                      <a:pt x="913" y="1142"/>
                    </a:lnTo>
                    <a:cubicBezTo>
                      <a:pt x="845" y="1142"/>
                      <a:pt x="776" y="1119"/>
                      <a:pt x="708" y="1097"/>
                    </a:cubicBezTo>
                    <a:cubicBezTo>
                      <a:pt x="662" y="1074"/>
                      <a:pt x="594" y="1051"/>
                      <a:pt x="548" y="1028"/>
                    </a:cubicBezTo>
                    <a:cubicBezTo>
                      <a:pt x="503" y="1005"/>
                      <a:pt x="457" y="960"/>
                      <a:pt x="434" y="937"/>
                    </a:cubicBezTo>
                    <a:lnTo>
                      <a:pt x="411" y="914"/>
                    </a:lnTo>
                    <a:cubicBezTo>
                      <a:pt x="388" y="891"/>
                      <a:pt x="388" y="868"/>
                      <a:pt x="366" y="823"/>
                    </a:cubicBezTo>
                    <a:cubicBezTo>
                      <a:pt x="366" y="800"/>
                      <a:pt x="343" y="777"/>
                      <a:pt x="343" y="754"/>
                    </a:cubicBezTo>
                    <a:cubicBezTo>
                      <a:pt x="343" y="731"/>
                      <a:pt x="343" y="709"/>
                      <a:pt x="343" y="686"/>
                    </a:cubicBezTo>
                    <a:cubicBezTo>
                      <a:pt x="343" y="663"/>
                      <a:pt x="343" y="640"/>
                      <a:pt x="343" y="617"/>
                    </a:cubicBezTo>
                    <a:cubicBezTo>
                      <a:pt x="343" y="617"/>
                      <a:pt x="366" y="617"/>
                      <a:pt x="366" y="594"/>
                    </a:cubicBezTo>
                    <a:cubicBezTo>
                      <a:pt x="366" y="594"/>
                      <a:pt x="366" y="594"/>
                      <a:pt x="366" y="572"/>
                    </a:cubicBezTo>
                    <a:cubicBezTo>
                      <a:pt x="366" y="572"/>
                      <a:pt x="388" y="549"/>
                      <a:pt x="388" y="549"/>
                    </a:cubicBezTo>
                    <a:cubicBezTo>
                      <a:pt x="411" y="526"/>
                      <a:pt x="434" y="480"/>
                      <a:pt x="457" y="457"/>
                    </a:cubicBezTo>
                    <a:cubicBezTo>
                      <a:pt x="503" y="435"/>
                      <a:pt x="525" y="412"/>
                      <a:pt x="571" y="389"/>
                    </a:cubicBezTo>
                    <a:cubicBezTo>
                      <a:pt x="617" y="366"/>
                      <a:pt x="662" y="366"/>
                      <a:pt x="708" y="343"/>
                    </a:cubicBezTo>
                    <a:cubicBezTo>
                      <a:pt x="776" y="343"/>
                      <a:pt x="845" y="320"/>
                      <a:pt x="913" y="320"/>
                    </a:cubicBezTo>
                    <a:close/>
                    <a:moveTo>
                      <a:pt x="868" y="1"/>
                    </a:moveTo>
                    <a:cubicBezTo>
                      <a:pt x="731" y="1"/>
                      <a:pt x="594" y="24"/>
                      <a:pt x="457" y="92"/>
                    </a:cubicBezTo>
                    <a:cubicBezTo>
                      <a:pt x="366" y="115"/>
                      <a:pt x="274" y="184"/>
                      <a:pt x="206" y="252"/>
                    </a:cubicBezTo>
                    <a:cubicBezTo>
                      <a:pt x="206" y="252"/>
                      <a:pt x="183" y="275"/>
                      <a:pt x="183" y="275"/>
                    </a:cubicBezTo>
                    <a:cubicBezTo>
                      <a:pt x="183" y="275"/>
                      <a:pt x="160" y="298"/>
                      <a:pt x="160" y="298"/>
                    </a:cubicBezTo>
                    <a:cubicBezTo>
                      <a:pt x="137" y="343"/>
                      <a:pt x="114" y="389"/>
                      <a:pt x="92" y="412"/>
                    </a:cubicBezTo>
                    <a:cubicBezTo>
                      <a:pt x="92" y="435"/>
                      <a:pt x="69" y="435"/>
                      <a:pt x="69" y="435"/>
                    </a:cubicBezTo>
                    <a:cubicBezTo>
                      <a:pt x="46" y="480"/>
                      <a:pt x="46" y="526"/>
                      <a:pt x="23" y="572"/>
                    </a:cubicBezTo>
                    <a:cubicBezTo>
                      <a:pt x="23" y="594"/>
                      <a:pt x="23" y="594"/>
                      <a:pt x="23" y="617"/>
                    </a:cubicBezTo>
                    <a:cubicBezTo>
                      <a:pt x="0" y="731"/>
                      <a:pt x="23" y="845"/>
                      <a:pt x="69" y="960"/>
                    </a:cubicBezTo>
                    <a:cubicBezTo>
                      <a:pt x="92" y="1005"/>
                      <a:pt x="114" y="1028"/>
                      <a:pt x="137" y="1074"/>
                    </a:cubicBezTo>
                    <a:cubicBezTo>
                      <a:pt x="160" y="1119"/>
                      <a:pt x="206" y="1165"/>
                      <a:pt x="251" y="1211"/>
                    </a:cubicBezTo>
                    <a:cubicBezTo>
                      <a:pt x="297" y="1233"/>
                      <a:pt x="320" y="1279"/>
                      <a:pt x="366" y="1302"/>
                    </a:cubicBezTo>
                    <a:cubicBezTo>
                      <a:pt x="388" y="1325"/>
                      <a:pt x="411" y="1325"/>
                      <a:pt x="457" y="1348"/>
                    </a:cubicBezTo>
                    <a:cubicBezTo>
                      <a:pt x="457" y="1348"/>
                      <a:pt x="457" y="1348"/>
                      <a:pt x="480" y="1370"/>
                    </a:cubicBezTo>
                    <a:lnTo>
                      <a:pt x="503" y="1370"/>
                    </a:lnTo>
                    <a:cubicBezTo>
                      <a:pt x="548" y="1393"/>
                      <a:pt x="617" y="1416"/>
                      <a:pt x="662" y="1439"/>
                    </a:cubicBezTo>
                    <a:cubicBezTo>
                      <a:pt x="743" y="1455"/>
                      <a:pt x="835" y="1471"/>
                      <a:pt x="922" y="1471"/>
                    </a:cubicBezTo>
                    <a:cubicBezTo>
                      <a:pt x="959" y="1471"/>
                      <a:pt x="994" y="1468"/>
                      <a:pt x="1027" y="1462"/>
                    </a:cubicBezTo>
                    <a:cubicBezTo>
                      <a:pt x="1187" y="1462"/>
                      <a:pt x="1324" y="1416"/>
                      <a:pt x="1461" y="1348"/>
                    </a:cubicBezTo>
                    <a:cubicBezTo>
                      <a:pt x="1507" y="1302"/>
                      <a:pt x="1552" y="1279"/>
                      <a:pt x="1598" y="1233"/>
                    </a:cubicBezTo>
                    <a:cubicBezTo>
                      <a:pt x="1621" y="1211"/>
                      <a:pt x="1644" y="1188"/>
                      <a:pt x="1667" y="1165"/>
                    </a:cubicBezTo>
                    <a:cubicBezTo>
                      <a:pt x="1689" y="1142"/>
                      <a:pt x="1712" y="1097"/>
                      <a:pt x="1735" y="1051"/>
                    </a:cubicBezTo>
                    <a:cubicBezTo>
                      <a:pt x="1758" y="1005"/>
                      <a:pt x="1781" y="960"/>
                      <a:pt x="1804" y="891"/>
                    </a:cubicBezTo>
                    <a:cubicBezTo>
                      <a:pt x="1804" y="868"/>
                      <a:pt x="1804" y="845"/>
                      <a:pt x="1804" y="823"/>
                    </a:cubicBezTo>
                    <a:cubicBezTo>
                      <a:pt x="1804" y="754"/>
                      <a:pt x="1804" y="709"/>
                      <a:pt x="1804" y="663"/>
                    </a:cubicBezTo>
                    <a:cubicBezTo>
                      <a:pt x="1781" y="594"/>
                      <a:pt x="1758" y="526"/>
                      <a:pt x="1735" y="480"/>
                    </a:cubicBezTo>
                    <a:cubicBezTo>
                      <a:pt x="1689" y="389"/>
                      <a:pt x="1644" y="343"/>
                      <a:pt x="1598" y="275"/>
                    </a:cubicBezTo>
                    <a:cubicBezTo>
                      <a:pt x="1552" y="229"/>
                      <a:pt x="1484" y="184"/>
                      <a:pt x="1438" y="161"/>
                    </a:cubicBezTo>
                    <a:cubicBezTo>
                      <a:pt x="1370" y="115"/>
                      <a:pt x="1301" y="92"/>
                      <a:pt x="1210" y="69"/>
                    </a:cubicBezTo>
                    <a:cubicBezTo>
                      <a:pt x="1096" y="24"/>
                      <a:pt x="982" y="1"/>
                      <a:pt x="868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3" name="Google Shape;203;p6"/>
              <p:cNvSpPr/>
              <p:nvPr/>
            </p:nvSpPr>
            <p:spPr>
              <a:xfrm>
                <a:off x="1403775" y="547184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04" name="Google Shape;204;p6"/>
            <p:cNvSpPr/>
            <p:nvPr/>
          </p:nvSpPr>
          <p:spPr>
            <a:xfrm flipH="1">
              <a:off x="2067152" y="891406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" name="Google Shape;205;p6"/>
            <p:cNvSpPr/>
            <p:nvPr/>
          </p:nvSpPr>
          <p:spPr>
            <a:xfrm flipH="1">
              <a:off x="1600465" y="720531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" name="Google Shape;206;p6"/>
            <p:cNvSpPr/>
            <p:nvPr/>
          </p:nvSpPr>
          <p:spPr>
            <a:xfrm flipH="1">
              <a:off x="1720490" y="-66644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" name="Google Shape;207;p6"/>
            <p:cNvSpPr/>
            <p:nvPr/>
          </p:nvSpPr>
          <p:spPr>
            <a:xfrm flipH="1">
              <a:off x="654108" y="1416696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8" name="Google Shape;208;p6"/>
            <p:cNvSpPr/>
            <p:nvPr/>
          </p:nvSpPr>
          <p:spPr>
            <a:xfrm flipH="1">
              <a:off x="173102" y="429681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9" name="Google Shape;209;p6"/>
            <p:cNvSpPr/>
            <p:nvPr/>
          </p:nvSpPr>
          <p:spPr>
            <a:xfrm rot="-2151343">
              <a:off x="2562688" y="-250096"/>
              <a:ext cx="622339" cy="326146"/>
            </a:xfrm>
            <a:custGeom>
              <a:avLst/>
              <a:gdLst/>
              <a:ahLst/>
              <a:cxnLst/>
              <a:rect l="l" t="t" r="r" b="b"/>
              <a:pathLst>
                <a:path w="28574" h="14976" extrusionOk="0">
                  <a:moveTo>
                    <a:pt x="13445" y="1"/>
                  </a:moveTo>
                  <a:cubicBezTo>
                    <a:pt x="13354" y="1"/>
                    <a:pt x="13285" y="24"/>
                    <a:pt x="13217" y="69"/>
                  </a:cubicBezTo>
                  <a:lnTo>
                    <a:pt x="183" y="11710"/>
                  </a:lnTo>
                  <a:cubicBezTo>
                    <a:pt x="1" y="11870"/>
                    <a:pt x="115" y="12167"/>
                    <a:pt x="343" y="12190"/>
                  </a:cubicBezTo>
                  <a:lnTo>
                    <a:pt x="28213" y="14974"/>
                  </a:lnTo>
                  <a:cubicBezTo>
                    <a:pt x="28223" y="14975"/>
                    <a:pt x="28234" y="14976"/>
                    <a:pt x="28244" y="14976"/>
                  </a:cubicBezTo>
                  <a:cubicBezTo>
                    <a:pt x="28434" y="14976"/>
                    <a:pt x="28573" y="14781"/>
                    <a:pt x="28487" y="14586"/>
                  </a:cubicBezTo>
                  <a:lnTo>
                    <a:pt x="24264" y="5045"/>
                  </a:lnTo>
                  <a:cubicBezTo>
                    <a:pt x="24224" y="4946"/>
                    <a:pt x="24115" y="4881"/>
                    <a:pt x="23997" y="4881"/>
                  </a:cubicBezTo>
                  <a:cubicBezTo>
                    <a:pt x="23980" y="4881"/>
                    <a:pt x="23962" y="4882"/>
                    <a:pt x="23945" y="4885"/>
                  </a:cubicBezTo>
                  <a:lnTo>
                    <a:pt x="21023" y="5502"/>
                  </a:lnTo>
                  <a:cubicBezTo>
                    <a:pt x="21007" y="5504"/>
                    <a:pt x="20990" y="5505"/>
                    <a:pt x="20974" y="5505"/>
                  </a:cubicBezTo>
                  <a:cubicBezTo>
                    <a:pt x="20832" y="5505"/>
                    <a:pt x="20701" y="5417"/>
                    <a:pt x="20681" y="5273"/>
                  </a:cubicBezTo>
                  <a:lnTo>
                    <a:pt x="19813" y="823"/>
                  </a:lnTo>
                  <a:cubicBezTo>
                    <a:pt x="19790" y="708"/>
                    <a:pt x="19699" y="617"/>
                    <a:pt x="19562" y="594"/>
                  </a:cubicBezTo>
                  <a:lnTo>
                    <a:pt x="1344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" name="Google Shape;210;p6"/>
            <p:cNvSpPr/>
            <p:nvPr/>
          </p:nvSpPr>
          <p:spPr>
            <a:xfrm rot="-2151343">
              <a:off x="2594024" y="-187879"/>
              <a:ext cx="414428" cy="231063"/>
            </a:xfrm>
            <a:custGeom>
              <a:avLst/>
              <a:gdLst/>
              <a:ahLst/>
              <a:cxnLst/>
              <a:rect l="l" t="t" r="r" b="b"/>
              <a:pathLst>
                <a:path w="19028" h="10610" extrusionOk="0">
                  <a:moveTo>
                    <a:pt x="17911" y="1"/>
                  </a:moveTo>
                  <a:cubicBezTo>
                    <a:pt x="17864" y="1"/>
                    <a:pt x="17816" y="15"/>
                    <a:pt x="17772" y="47"/>
                  </a:cubicBezTo>
                  <a:lnTo>
                    <a:pt x="265" y="10090"/>
                  </a:lnTo>
                  <a:cubicBezTo>
                    <a:pt x="1" y="10232"/>
                    <a:pt x="117" y="10610"/>
                    <a:pt x="371" y="10610"/>
                  </a:cubicBezTo>
                  <a:cubicBezTo>
                    <a:pt x="402" y="10610"/>
                    <a:pt x="436" y="10604"/>
                    <a:pt x="470" y="10592"/>
                  </a:cubicBezTo>
                  <a:lnTo>
                    <a:pt x="18822" y="4863"/>
                  </a:lnTo>
                  <a:cubicBezTo>
                    <a:pt x="18959" y="4817"/>
                    <a:pt x="19027" y="4680"/>
                    <a:pt x="19005" y="4543"/>
                  </a:cubicBezTo>
                  <a:lnTo>
                    <a:pt x="18183" y="229"/>
                  </a:lnTo>
                  <a:cubicBezTo>
                    <a:pt x="18150" y="97"/>
                    <a:pt x="18033" y="1"/>
                    <a:pt x="17911" y="1"/>
                  </a:cubicBezTo>
                  <a:close/>
                </a:path>
              </a:pathLst>
            </a:custGeom>
            <a:solidFill>
              <a:srgbClr val="CCD6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" name="Google Shape;211;p6"/>
            <p:cNvSpPr/>
            <p:nvPr/>
          </p:nvSpPr>
          <p:spPr>
            <a:xfrm rot="-2151343">
              <a:off x="2903934" y="-225449"/>
              <a:ext cx="33323" cy="28355"/>
            </a:xfrm>
            <a:custGeom>
              <a:avLst/>
              <a:gdLst/>
              <a:ahLst/>
              <a:cxnLst/>
              <a:rect l="l" t="t" r="r" b="b"/>
              <a:pathLst>
                <a:path w="1530" h="1302" extrusionOk="0">
                  <a:moveTo>
                    <a:pt x="1187" y="0"/>
                  </a:moveTo>
                  <a:cubicBezTo>
                    <a:pt x="822" y="183"/>
                    <a:pt x="480" y="388"/>
                    <a:pt x="137" y="571"/>
                  </a:cubicBezTo>
                  <a:lnTo>
                    <a:pt x="0" y="639"/>
                  </a:lnTo>
                  <a:lnTo>
                    <a:pt x="366" y="1301"/>
                  </a:lnTo>
                  <a:lnTo>
                    <a:pt x="480" y="1233"/>
                  </a:lnTo>
                  <a:cubicBezTo>
                    <a:pt x="822" y="1050"/>
                    <a:pt x="1187" y="868"/>
                    <a:pt x="1530" y="685"/>
                  </a:cubicBezTo>
                  <a:lnTo>
                    <a:pt x="11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" name="Google Shape;212;p6"/>
            <p:cNvSpPr/>
            <p:nvPr/>
          </p:nvSpPr>
          <p:spPr>
            <a:xfrm rot="-2151343">
              <a:off x="3005337" y="-1078443"/>
              <a:ext cx="1669888" cy="1218886"/>
            </a:xfrm>
            <a:custGeom>
              <a:avLst/>
              <a:gdLst/>
              <a:ahLst/>
              <a:cxnLst/>
              <a:rect l="l" t="t" r="r" b="b"/>
              <a:pathLst>
                <a:path w="76671" h="55969" extrusionOk="0">
                  <a:moveTo>
                    <a:pt x="76670" y="1"/>
                  </a:moveTo>
                  <a:cubicBezTo>
                    <a:pt x="76488" y="46"/>
                    <a:pt x="76328" y="69"/>
                    <a:pt x="76145" y="115"/>
                  </a:cubicBezTo>
                  <a:lnTo>
                    <a:pt x="76328" y="868"/>
                  </a:lnTo>
                  <a:cubicBezTo>
                    <a:pt x="76442" y="822"/>
                    <a:pt x="76556" y="799"/>
                    <a:pt x="76670" y="777"/>
                  </a:cubicBezTo>
                  <a:lnTo>
                    <a:pt x="76670" y="1"/>
                  </a:lnTo>
                  <a:close/>
                  <a:moveTo>
                    <a:pt x="73543" y="845"/>
                  </a:moveTo>
                  <a:cubicBezTo>
                    <a:pt x="72699" y="1142"/>
                    <a:pt x="71854" y="1461"/>
                    <a:pt x="71010" y="1827"/>
                  </a:cubicBezTo>
                  <a:lnTo>
                    <a:pt x="71329" y="2534"/>
                  </a:lnTo>
                  <a:cubicBezTo>
                    <a:pt x="72128" y="2169"/>
                    <a:pt x="72973" y="1849"/>
                    <a:pt x="73794" y="1576"/>
                  </a:cubicBezTo>
                  <a:lnTo>
                    <a:pt x="73543" y="845"/>
                  </a:lnTo>
                  <a:close/>
                  <a:moveTo>
                    <a:pt x="68590" y="3036"/>
                  </a:moveTo>
                  <a:cubicBezTo>
                    <a:pt x="67814" y="3470"/>
                    <a:pt x="67038" y="3949"/>
                    <a:pt x="66285" y="4474"/>
                  </a:cubicBezTo>
                  <a:lnTo>
                    <a:pt x="66718" y="5091"/>
                  </a:lnTo>
                  <a:cubicBezTo>
                    <a:pt x="67449" y="4611"/>
                    <a:pt x="68202" y="4132"/>
                    <a:pt x="68955" y="3698"/>
                  </a:cubicBezTo>
                  <a:lnTo>
                    <a:pt x="68590" y="3036"/>
                  </a:lnTo>
                  <a:close/>
                  <a:moveTo>
                    <a:pt x="64116" y="6095"/>
                  </a:moveTo>
                  <a:cubicBezTo>
                    <a:pt x="63409" y="6688"/>
                    <a:pt x="62747" y="7305"/>
                    <a:pt x="62131" y="7921"/>
                  </a:cubicBezTo>
                  <a:lnTo>
                    <a:pt x="62678" y="8469"/>
                  </a:lnTo>
                  <a:cubicBezTo>
                    <a:pt x="63272" y="7852"/>
                    <a:pt x="63934" y="7259"/>
                    <a:pt x="64618" y="6688"/>
                  </a:cubicBezTo>
                  <a:lnTo>
                    <a:pt x="64116" y="6095"/>
                  </a:lnTo>
                  <a:close/>
                  <a:moveTo>
                    <a:pt x="10431" y="8286"/>
                  </a:moveTo>
                  <a:lnTo>
                    <a:pt x="10408" y="9039"/>
                  </a:lnTo>
                  <a:cubicBezTo>
                    <a:pt x="11299" y="9062"/>
                    <a:pt x="12166" y="9176"/>
                    <a:pt x="12965" y="9382"/>
                  </a:cubicBezTo>
                  <a:lnTo>
                    <a:pt x="13147" y="8651"/>
                  </a:lnTo>
                  <a:cubicBezTo>
                    <a:pt x="12303" y="8446"/>
                    <a:pt x="11367" y="8309"/>
                    <a:pt x="10431" y="8286"/>
                  </a:cubicBezTo>
                  <a:close/>
                  <a:moveTo>
                    <a:pt x="7692" y="8446"/>
                  </a:moveTo>
                  <a:cubicBezTo>
                    <a:pt x="6825" y="8560"/>
                    <a:pt x="5935" y="8765"/>
                    <a:pt x="5044" y="9017"/>
                  </a:cubicBezTo>
                  <a:lnTo>
                    <a:pt x="5250" y="9747"/>
                  </a:lnTo>
                  <a:cubicBezTo>
                    <a:pt x="6117" y="9496"/>
                    <a:pt x="6985" y="9313"/>
                    <a:pt x="7806" y="9199"/>
                  </a:cubicBezTo>
                  <a:lnTo>
                    <a:pt x="7692" y="8446"/>
                  </a:lnTo>
                  <a:close/>
                  <a:moveTo>
                    <a:pt x="2465" y="9907"/>
                  </a:moveTo>
                  <a:cubicBezTo>
                    <a:pt x="1689" y="10203"/>
                    <a:pt x="890" y="10569"/>
                    <a:pt x="0" y="10980"/>
                  </a:cubicBezTo>
                  <a:lnTo>
                    <a:pt x="320" y="11664"/>
                  </a:lnTo>
                  <a:cubicBezTo>
                    <a:pt x="1210" y="11253"/>
                    <a:pt x="1986" y="10911"/>
                    <a:pt x="2762" y="10592"/>
                  </a:cubicBezTo>
                  <a:lnTo>
                    <a:pt x="2465" y="9907"/>
                  </a:lnTo>
                  <a:close/>
                  <a:moveTo>
                    <a:pt x="15727" y="9656"/>
                  </a:moveTo>
                  <a:lnTo>
                    <a:pt x="15361" y="10340"/>
                  </a:lnTo>
                  <a:cubicBezTo>
                    <a:pt x="16115" y="10751"/>
                    <a:pt x="16799" y="11276"/>
                    <a:pt x="17393" y="11870"/>
                  </a:cubicBezTo>
                  <a:lnTo>
                    <a:pt x="17941" y="11345"/>
                  </a:lnTo>
                  <a:cubicBezTo>
                    <a:pt x="17279" y="10683"/>
                    <a:pt x="16548" y="10112"/>
                    <a:pt x="15727" y="9656"/>
                  </a:cubicBezTo>
                  <a:close/>
                  <a:moveTo>
                    <a:pt x="60327" y="9952"/>
                  </a:moveTo>
                  <a:cubicBezTo>
                    <a:pt x="59757" y="10683"/>
                    <a:pt x="59232" y="11436"/>
                    <a:pt x="58775" y="12212"/>
                  </a:cubicBezTo>
                  <a:lnTo>
                    <a:pt x="59437" y="12600"/>
                  </a:lnTo>
                  <a:cubicBezTo>
                    <a:pt x="59871" y="11870"/>
                    <a:pt x="60373" y="11139"/>
                    <a:pt x="60921" y="10432"/>
                  </a:cubicBezTo>
                  <a:lnTo>
                    <a:pt x="60327" y="9952"/>
                  </a:lnTo>
                  <a:close/>
                  <a:moveTo>
                    <a:pt x="19561" y="13582"/>
                  </a:moveTo>
                  <a:lnTo>
                    <a:pt x="18899" y="13947"/>
                  </a:lnTo>
                  <a:cubicBezTo>
                    <a:pt x="19310" y="14677"/>
                    <a:pt x="19607" y="15499"/>
                    <a:pt x="19812" y="16343"/>
                  </a:cubicBezTo>
                  <a:lnTo>
                    <a:pt x="20566" y="16161"/>
                  </a:lnTo>
                  <a:cubicBezTo>
                    <a:pt x="20337" y="15248"/>
                    <a:pt x="19995" y="14380"/>
                    <a:pt x="19561" y="13582"/>
                  </a:cubicBezTo>
                  <a:close/>
                  <a:moveTo>
                    <a:pt x="57543" y="14632"/>
                  </a:moveTo>
                  <a:cubicBezTo>
                    <a:pt x="57177" y="15499"/>
                    <a:pt x="56904" y="16366"/>
                    <a:pt x="56698" y="17234"/>
                  </a:cubicBezTo>
                  <a:lnTo>
                    <a:pt x="57451" y="17416"/>
                  </a:lnTo>
                  <a:cubicBezTo>
                    <a:pt x="57634" y="16572"/>
                    <a:pt x="57908" y="15750"/>
                    <a:pt x="58250" y="14928"/>
                  </a:cubicBezTo>
                  <a:lnTo>
                    <a:pt x="57543" y="14632"/>
                  </a:lnTo>
                  <a:close/>
                  <a:moveTo>
                    <a:pt x="20155" y="18900"/>
                  </a:moveTo>
                  <a:lnTo>
                    <a:pt x="20155" y="19151"/>
                  </a:lnTo>
                  <a:cubicBezTo>
                    <a:pt x="20155" y="19927"/>
                    <a:pt x="20086" y="20703"/>
                    <a:pt x="19949" y="21502"/>
                  </a:cubicBezTo>
                  <a:lnTo>
                    <a:pt x="20703" y="21616"/>
                  </a:lnTo>
                  <a:cubicBezTo>
                    <a:pt x="20840" y="20794"/>
                    <a:pt x="20908" y="19973"/>
                    <a:pt x="20908" y="19151"/>
                  </a:cubicBezTo>
                  <a:lnTo>
                    <a:pt x="20908" y="18900"/>
                  </a:lnTo>
                  <a:close/>
                  <a:moveTo>
                    <a:pt x="56333" y="19950"/>
                  </a:moveTo>
                  <a:cubicBezTo>
                    <a:pt x="56333" y="20132"/>
                    <a:pt x="56333" y="20338"/>
                    <a:pt x="56333" y="20520"/>
                  </a:cubicBezTo>
                  <a:cubicBezTo>
                    <a:pt x="56333" y="21251"/>
                    <a:pt x="56379" y="21981"/>
                    <a:pt x="56493" y="22689"/>
                  </a:cubicBezTo>
                  <a:lnTo>
                    <a:pt x="57246" y="22575"/>
                  </a:lnTo>
                  <a:cubicBezTo>
                    <a:pt x="57132" y="21890"/>
                    <a:pt x="57086" y="21205"/>
                    <a:pt x="57086" y="20520"/>
                  </a:cubicBezTo>
                  <a:cubicBezTo>
                    <a:pt x="57086" y="20338"/>
                    <a:pt x="57086" y="20155"/>
                    <a:pt x="57109" y="19973"/>
                  </a:cubicBezTo>
                  <a:lnTo>
                    <a:pt x="56333" y="19950"/>
                  </a:lnTo>
                  <a:close/>
                  <a:moveTo>
                    <a:pt x="19287" y="24013"/>
                  </a:moveTo>
                  <a:cubicBezTo>
                    <a:pt x="19242" y="24150"/>
                    <a:pt x="19196" y="24264"/>
                    <a:pt x="19150" y="24401"/>
                  </a:cubicBezTo>
                  <a:cubicBezTo>
                    <a:pt x="18899" y="25063"/>
                    <a:pt x="18603" y="25770"/>
                    <a:pt x="18306" y="26478"/>
                  </a:cubicBezTo>
                  <a:lnTo>
                    <a:pt x="19014" y="26775"/>
                  </a:lnTo>
                  <a:cubicBezTo>
                    <a:pt x="19310" y="26044"/>
                    <a:pt x="19607" y="25337"/>
                    <a:pt x="19858" y="24675"/>
                  </a:cubicBezTo>
                  <a:cubicBezTo>
                    <a:pt x="19904" y="24538"/>
                    <a:pt x="19949" y="24401"/>
                    <a:pt x="19995" y="24264"/>
                  </a:cubicBezTo>
                  <a:lnTo>
                    <a:pt x="19287" y="24013"/>
                  </a:lnTo>
                  <a:close/>
                  <a:moveTo>
                    <a:pt x="57885" y="25086"/>
                  </a:moveTo>
                  <a:lnTo>
                    <a:pt x="57177" y="25337"/>
                  </a:lnTo>
                  <a:cubicBezTo>
                    <a:pt x="57474" y="26181"/>
                    <a:pt x="57839" y="27026"/>
                    <a:pt x="58296" y="27847"/>
                  </a:cubicBezTo>
                  <a:lnTo>
                    <a:pt x="58958" y="27459"/>
                  </a:lnTo>
                  <a:cubicBezTo>
                    <a:pt x="58524" y="26683"/>
                    <a:pt x="58159" y="25884"/>
                    <a:pt x="57885" y="25086"/>
                  </a:cubicBezTo>
                  <a:close/>
                  <a:moveTo>
                    <a:pt x="17210" y="28897"/>
                  </a:moveTo>
                  <a:cubicBezTo>
                    <a:pt x="16868" y="29628"/>
                    <a:pt x="16503" y="30404"/>
                    <a:pt x="16069" y="31317"/>
                  </a:cubicBezTo>
                  <a:lnTo>
                    <a:pt x="16754" y="31659"/>
                  </a:lnTo>
                  <a:cubicBezTo>
                    <a:pt x="17187" y="30723"/>
                    <a:pt x="17576" y="29970"/>
                    <a:pt x="17918" y="29240"/>
                  </a:cubicBezTo>
                  <a:lnTo>
                    <a:pt x="17210" y="28897"/>
                  </a:lnTo>
                  <a:close/>
                  <a:moveTo>
                    <a:pt x="60396" y="29651"/>
                  </a:moveTo>
                  <a:lnTo>
                    <a:pt x="59780" y="30130"/>
                  </a:lnTo>
                  <a:cubicBezTo>
                    <a:pt x="60304" y="30815"/>
                    <a:pt x="60898" y="31477"/>
                    <a:pt x="61583" y="32161"/>
                  </a:cubicBezTo>
                  <a:lnTo>
                    <a:pt x="62131" y="31614"/>
                  </a:lnTo>
                  <a:cubicBezTo>
                    <a:pt x="61469" y="30952"/>
                    <a:pt x="60898" y="30313"/>
                    <a:pt x="60396" y="29651"/>
                  </a:cubicBezTo>
                  <a:close/>
                  <a:moveTo>
                    <a:pt x="64093" y="33394"/>
                  </a:moveTo>
                  <a:lnTo>
                    <a:pt x="63614" y="33965"/>
                  </a:lnTo>
                  <a:cubicBezTo>
                    <a:pt x="64208" y="34490"/>
                    <a:pt x="64847" y="34992"/>
                    <a:pt x="65463" y="35471"/>
                  </a:cubicBezTo>
                  <a:lnTo>
                    <a:pt x="65691" y="35654"/>
                  </a:lnTo>
                  <a:lnTo>
                    <a:pt x="66171" y="35060"/>
                  </a:lnTo>
                  <a:lnTo>
                    <a:pt x="65942" y="34878"/>
                  </a:lnTo>
                  <a:cubicBezTo>
                    <a:pt x="65326" y="34398"/>
                    <a:pt x="64687" y="33896"/>
                    <a:pt x="64093" y="33394"/>
                  </a:cubicBezTo>
                  <a:close/>
                  <a:moveTo>
                    <a:pt x="14882" y="33713"/>
                  </a:moveTo>
                  <a:cubicBezTo>
                    <a:pt x="14471" y="34512"/>
                    <a:pt x="14083" y="35311"/>
                    <a:pt x="13695" y="36110"/>
                  </a:cubicBezTo>
                  <a:lnTo>
                    <a:pt x="14380" y="36453"/>
                  </a:lnTo>
                  <a:cubicBezTo>
                    <a:pt x="14768" y="35654"/>
                    <a:pt x="15156" y="34855"/>
                    <a:pt x="15567" y="34056"/>
                  </a:cubicBezTo>
                  <a:lnTo>
                    <a:pt x="14882" y="33713"/>
                  </a:lnTo>
                  <a:close/>
                  <a:moveTo>
                    <a:pt x="68248" y="36772"/>
                  </a:moveTo>
                  <a:lnTo>
                    <a:pt x="67746" y="37343"/>
                  </a:lnTo>
                  <a:cubicBezTo>
                    <a:pt x="68499" y="37982"/>
                    <a:pt x="69115" y="38575"/>
                    <a:pt x="69663" y="39146"/>
                  </a:cubicBezTo>
                  <a:lnTo>
                    <a:pt x="70211" y="38621"/>
                  </a:lnTo>
                  <a:cubicBezTo>
                    <a:pt x="69663" y="38027"/>
                    <a:pt x="69001" y="37434"/>
                    <a:pt x="68248" y="36772"/>
                  </a:cubicBezTo>
                  <a:close/>
                  <a:moveTo>
                    <a:pt x="12531" y="38530"/>
                  </a:moveTo>
                  <a:cubicBezTo>
                    <a:pt x="12143" y="39420"/>
                    <a:pt x="11778" y="40219"/>
                    <a:pt x="11458" y="40995"/>
                  </a:cubicBezTo>
                  <a:lnTo>
                    <a:pt x="12166" y="41291"/>
                  </a:lnTo>
                  <a:cubicBezTo>
                    <a:pt x="12485" y="40515"/>
                    <a:pt x="12828" y="39717"/>
                    <a:pt x="13239" y="38849"/>
                  </a:cubicBezTo>
                  <a:lnTo>
                    <a:pt x="12531" y="38530"/>
                  </a:lnTo>
                  <a:close/>
                  <a:moveTo>
                    <a:pt x="71945" y="40744"/>
                  </a:moveTo>
                  <a:lnTo>
                    <a:pt x="71306" y="41177"/>
                  </a:lnTo>
                  <a:cubicBezTo>
                    <a:pt x="71808" y="41908"/>
                    <a:pt x="72196" y="42661"/>
                    <a:pt x="72539" y="43460"/>
                  </a:cubicBezTo>
                  <a:lnTo>
                    <a:pt x="73224" y="43163"/>
                  </a:lnTo>
                  <a:cubicBezTo>
                    <a:pt x="72881" y="42319"/>
                    <a:pt x="72470" y="41543"/>
                    <a:pt x="71945" y="40744"/>
                  </a:cubicBezTo>
                  <a:close/>
                  <a:moveTo>
                    <a:pt x="10500" y="43506"/>
                  </a:moveTo>
                  <a:cubicBezTo>
                    <a:pt x="10180" y="44396"/>
                    <a:pt x="9906" y="45263"/>
                    <a:pt x="9678" y="46085"/>
                  </a:cubicBezTo>
                  <a:lnTo>
                    <a:pt x="10408" y="46290"/>
                  </a:lnTo>
                  <a:cubicBezTo>
                    <a:pt x="10637" y="45468"/>
                    <a:pt x="10911" y="44624"/>
                    <a:pt x="11207" y="43757"/>
                  </a:cubicBezTo>
                  <a:lnTo>
                    <a:pt x="10500" y="43506"/>
                  </a:lnTo>
                  <a:close/>
                  <a:moveTo>
                    <a:pt x="74000" y="45811"/>
                  </a:moveTo>
                  <a:lnTo>
                    <a:pt x="73246" y="45948"/>
                  </a:lnTo>
                  <a:cubicBezTo>
                    <a:pt x="73383" y="46701"/>
                    <a:pt x="73452" y="47454"/>
                    <a:pt x="73452" y="48253"/>
                  </a:cubicBezTo>
                  <a:cubicBezTo>
                    <a:pt x="73452" y="48344"/>
                    <a:pt x="73452" y="48436"/>
                    <a:pt x="73452" y="48527"/>
                  </a:cubicBezTo>
                  <a:lnTo>
                    <a:pt x="74205" y="48550"/>
                  </a:lnTo>
                  <a:cubicBezTo>
                    <a:pt x="74205" y="48436"/>
                    <a:pt x="74205" y="48344"/>
                    <a:pt x="74205" y="48253"/>
                  </a:cubicBezTo>
                  <a:cubicBezTo>
                    <a:pt x="74205" y="47409"/>
                    <a:pt x="74137" y="46610"/>
                    <a:pt x="74000" y="45811"/>
                  </a:cubicBezTo>
                  <a:close/>
                  <a:moveTo>
                    <a:pt x="9039" y="48710"/>
                  </a:moveTo>
                  <a:cubicBezTo>
                    <a:pt x="8879" y="49623"/>
                    <a:pt x="8742" y="50513"/>
                    <a:pt x="8674" y="51403"/>
                  </a:cubicBezTo>
                  <a:lnTo>
                    <a:pt x="9427" y="51472"/>
                  </a:lnTo>
                  <a:cubicBezTo>
                    <a:pt x="9495" y="50604"/>
                    <a:pt x="9632" y="49737"/>
                    <a:pt x="9792" y="48869"/>
                  </a:cubicBezTo>
                  <a:lnTo>
                    <a:pt x="9039" y="48710"/>
                  </a:lnTo>
                  <a:close/>
                  <a:moveTo>
                    <a:pt x="73155" y="51129"/>
                  </a:moveTo>
                  <a:cubicBezTo>
                    <a:pt x="72995" y="51951"/>
                    <a:pt x="72744" y="52795"/>
                    <a:pt x="72448" y="53640"/>
                  </a:cubicBezTo>
                  <a:lnTo>
                    <a:pt x="73155" y="53891"/>
                  </a:lnTo>
                  <a:cubicBezTo>
                    <a:pt x="73475" y="53024"/>
                    <a:pt x="73726" y="52133"/>
                    <a:pt x="73908" y="51266"/>
                  </a:cubicBezTo>
                  <a:lnTo>
                    <a:pt x="73155" y="51129"/>
                  </a:lnTo>
                  <a:close/>
                  <a:moveTo>
                    <a:pt x="9336" y="54096"/>
                  </a:moveTo>
                  <a:lnTo>
                    <a:pt x="8560" y="54119"/>
                  </a:lnTo>
                  <a:cubicBezTo>
                    <a:pt x="8582" y="54736"/>
                    <a:pt x="8605" y="55352"/>
                    <a:pt x="8674" y="55968"/>
                  </a:cubicBezTo>
                  <a:lnTo>
                    <a:pt x="9427" y="55968"/>
                  </a:lnTo>
                  <a:cubicBezTo>
                    <a:pt x="9381" y="55352"/>
                    <a:pt x="9336" y="54713"/>
                    <a:pt x="9336" y="5409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" name="Google Shape;213;p6"/>
            <p:cNvSpPr/>
            <p:nvPr/>
          </p:nvSpPr>
          <p:spPr>
            <a:xfrm rot="-2151343">
              <a:off x="2809664" y="-158372"/>
              <a:ext cx="65144" cy="33821"/>
            </a:xfrm>
            <a:custGeom>
              <a:avLst/>
              <a:gdLst/>
              <a:ahLst/>
              <a:cxnLst/>
              <a:rect l="l" t="t" r="r" b="b"/>
              <a:pathLst>
                <a:path w="2991" h="1553" fill="none" extrusionOk="0">
                  <a:moveTo>
                    <a:pt x="2991" y="0"/>
                  </a:moveTo>
                  <a:lnTo>
                    <a:pt x="1" y="1553"/>
                  </a:lnTo>
                </a:path>
              </a:pathLst>
            </a:custGeom>
            <a:noFill/>
            <a:ln w="9700" cap="rnd" cmpd="sng">
              <a:solidFill>
                <a:schemeClr val="l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" name="Google Shape;214;p6"/>
            <p:cNvSpPr/>
            <p:nvPr/>
          </p:nvSpPr>
          <p:spPr>
            <a:xfrm rot="-2151343">
              <a:off x="2799169" y="-89279"/>
              <a:ext cx="27857" cy="14439"/>
            </a:xfrm>
            <a:custGeom>
              <a:avLst/>
              <a:gdLst/>
              <a:ahLst/>
              <a:cxnLst/>
              <a:rect l="l" t="t" r="r" b="b"/>
              <a:pathLst>
                <a:path w="1279" h="663" fill="none" extrusionOk="0">
                  <a:moveTo>
                    <a:pt x="1279" y="0"/>
                  </a:moveTo>
                  <a:lnTo>
                    <a:pt x="1" y="662"/>
                  </a:lnTo>
                </a:path>
              </a:pathLst>
            </a:custGeom>
            <a:noFill/>
            <a:ln w="9700" cap="rnd" cmpd="sng">
              <a:solidFill>
                <a:schemeClr val="lt2"/>
              </a:solidFill>
              <a:prstDash val="solid"/>
              <a:miter lim="2282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" name="Google Shape;215;p6"/>
            <p:cNvSpPr/>
            <p:nvPr/>
          </p:nvSpPr>
          <p:spPr>
            <a:xfrm flipH="1">
              <a:off x="3274827" y="631769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573717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" name="Google Shape;221;p8"/>
          <p:cNvGrpSpPr/>
          <p:nvPr/>
        </p:nvGrpSpPr>
        <p:grpSpPr>
          <a:xfrm rot="-696193">
            <a:off x="5895507" y="-1617708"/>
            <a:ext cx="8583164" cy="6741344"/>
            <a:chOff x="1367400" y="1176700"/>
            <a:chExt cx="4985625" cy="2814325"/>
          </a:xfrm>
        </p:grpSpPr>
        <p:sp>
          <p:nvSpPr>
            <p:cNvPr id="222" name="Google Shape;222;p8"/>
            <p:cNvSpPr/>
            <p:nvPr/>
          </p:nvSpPr>
          <p:spPr>
            <a:xfrm>
              <a:off x="1367400" y="1176700"/>
              <a:ext cx="4985625" cy="2673425"/>
            </a:xfrm>
            <a:custGeom>
              <a:avLst/>
              <a:gdLst/>
              <a:ahLst/>
              <a:cxnLst/>
              <a:rect l="l" t="t" r="r" b="b"/>
              <a:pathLst>
                <a:path w="199425" h="106937" extrusionOk="0">
                  <a:moveTo>
                    <a:pt x="0" y="0"/>
                  </a:moveTo>
                  <a:cubicBezTo>
                    <a:pt x="20429" y="41793"/>
                    <a:pt x="122253" y="52247"/>
                    <a:pt x="134829" y="79957"/>
                  </a:cubicBezTo>
                  <a:lnTo>
                    <a:pt x="134829" y="79957"/>
                  </a:lnTo>
                  <a:cubicBezTo>
                    <a:pt x="145055" y="106937"/>
                    <a:pt x="166534" y="79569"/>
                    <a:pt x="170460" y="72995"/>
                  </a:cubicBezTo>
                  <a:lnTo>
                    <a:pt x="170460" y="72995"/>
                  </a:lnTo>
                  <a:cubicBezTo>
                    <a:pt x="179818" y="57337"/>
                    <a:pt x="199425" y="31431"/>
                    <a:pt x="198558" y="0"/>
                  </a:cubicBezTo>
                  <a:lnTo>
                    <a:pt x="19855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" name="Google Shape;223;p8"/>
            <p:cNvSpPr/>
            <p:nvPr/>
          </p:nvSpPr>
          <p:spPr>
            <a:xfrm>
              <a:off x="1367400" y="1176700"/>
              <a:ext cx="4035525" cy="2814325"/>
            </a:xfrm>
            <a:custGeom>
              <a:avLst/>
              <a:gdLst/>
              <a:ahLst/>
              <a:cxnLst/>
              <a:rect l="l" t="t" r="r" b="b"/>
              <a:pathLst>
                <a:path w="161421" h="112573" extrusionOk="0">
                  <a:moveTo>
                    <a:pt x="0" y="0"/>
                  </a:moveTo>
                  <a:cubicBezTo>
                    <a:pt x="20429" y="41793"/>
                    <a:pt x="122253" y="52247"/>
                    <a:pt x="134829" y="79957"/>
                  </a:cubicBezTo>
                  <a:cubicBezTo>
                    <a:pt x="142686" y="100646"/>
                    <a:pt x="151721" y="112572"/>
                    <a:pt x="157623" y="112572"/>
                  </a:cubicBezTo>
                  <a:cubicBezTo>
                    <a:pt x="159111" y="112572"/>
                    <a:pt x="160400" y="111814"/>
                    <a:pt x="161421" y="110246"/>
                  </a:cubicBezTo>
                  <a:cubicBezTo>
                    <a:pt x="151560" y="35242"/>
                    <a:pt x="52590" y="33531"/>
                    <a:pt x="42227" y="0"/>
                  </a:cubicBezTo>
                  <a:close/>
                </a:path>
              </a:pathLst>
            </a:custGeom>
            <a:solidFill>
              <a:srgbClr val="4240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4" name="Google Shape;224;p8"/>
          <p:cNvSpPr txBox="1">
            <a:spLocks noGrp="1"/>
          </p:cNvSpPr>
          <p:nvPr>
            <p:ph type="title"/>
          </p:nvPr>
        </p:nvSpPr>
        <p:spPr>
          <a:xfrm>
            <a:off x="5386767" y="3156800"/>
            <a:ext cx="5845200" cy="298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11333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grpSp>
        <p:nvGrpSpPr>
          <p:cNvPr id="225" name="Google Shape;225;p8"/>
          <p:cNvGrpSpPr/>
          <p:nvPr/>
        </p:nvGrpSpPr>
        <p:grpSpPr>
          <a:xfrm>
            <a:off x="6269153" y="-322717"/>
            <a:ext cx="6004300" cy="2667472"/>
            <a:chOff x="4701864" y="-242038"/>
            <a:chExt cx="4503225" cy="2000604"/>
          </a:xfrm>
        </p:grpSpPr>
        <p:sp>
          <p:nvSpPr>
            <p:cNvPr id="226" name="Google Shape;226;p8"/>
            <p:cNvSpPr/>
            <p:nvPr/>
          </p:nvSpPr>
          <p:spPr>
            <a:xfrm>
              <a:off x="8424008" y="-88089"/>
              <a:ext cx="193481" cy="191021"/>
            </a:xfrm>
            <a:custGeom>
              <a:avLst/>
              <a:gdLst/>
              <a:ahLst/>
              <a:cxnLst/>
              <a:rect l="l" t="t" r="r" b="b"/>
              <a:pathLst>
                <a:path w="7158" h="7067" extrusionOk="0">
                  <a:moveTo>
                    <a:pt x="4230" y="1"/>
                  </a:moveTo>
                  <a:cubicBezTo>
                    <a:pt x="4050" y="1"/>
                    <a:pt x="3847" y="107"/>
                    <a:pt x="3643" y="329"/>
                  </a:cubicBezTo>
                  <a:lnTo>
                    <a:pt x="3552" y="420"/>
                  </a:lnTo>
                  <a:lnTo>
                    <a:pt x="3460" y="512"/>
                  </a:lnTo>
                  <a:lnTo>
                    <a:pt x="2570" y="1493"/>
                  </a:lnTo>
                  <a:lnTo>
                    <a:pt x="1155" y="1265"/>
                  </a:lnTo>
                  <a:lnTo>
                    <a:pt x="995" y="1242"/>
                  </a:lnTo>
                  <a:cubicBezTo>
                    <a:pt x="930" y="1234"/>
                    <a:pt x="868" y="1230"/>
                    <a:pt x="809" y="1230"/>
                  </a:cubicBezTo>
                  <a:cubicBezTo>
                    <a:pt x="217" y="1230"/>
                    <a:pt x="1" y="1640"/>
                    <a:pt x="333" y="2201"/>
                  </a:cubicBezTo>
                  <a:lnTo>
                    <a:pt x="447" y="2452"/>
                  </a:lnTo>
                  <a:lnTo>
                    <a:pt x="1086" y="3616"/>
                  </a:lnTo>
                  <a:lnTo>
                    <a:pt x="516" y="4780"/>
                  </a:lnTo>
                  <a:lnTo>
                    <a:pt x="447" y="4917"/>
                  </a:lnTo>
                  <a:lnTo>
                    <a:pt x="379" y="5031"/>
                  </a:lnTo>
                  <a:cubicBezTo>
                    <a:pt x="101" y="5607"/>
                    <a:pt x="307" y="5993"/>
                    <a:pt x="831" y="5993"/>
                  </a:cubicBezTo>
                  <a:cubicBezTo>
                    <a:pt x="910" y="5993"/>
                    <a:pt x="995" y="5985"/>
                    <a:pt x="1086" y="5967"/>
                  </a:cubicBezTo>
                  <a:lnTo>
                    <a:pt x="1223" y="5944"/>
                  </a:lnTo>
                  <a:lnTo>
                    <a:pt x="1360" y="5921"/>
                  </a:lnTo>
                  <a:lnTo>
                    <a:pt x="2661" y="5670"/>
                  </a:lnTo>
                  <a:lnTo>
                    <a:pt x="3711" y="6674"/>
                  </a:lnTo>
                  <a:lnTo>
                    <a:pt x="3803" y="6766"/>
                  </a:lnTo>
                  <a:cubicBezTo>
                    <a:pt x="3997" y="6969"/>
                    <a:pt x="4192" y="7067"/>
                    <a:pt x="4363" y="7067"/>
                  </a:cubicBezTo>
                  <a:cubicBezTo>
                    <a:pt x="4633" y="7067"/>
                    <a:pt x="4842" y="6825"/>
                    <a:pt x="4898" y="6378"/>
                  </a:cubicBezTo>
                  <a:lnTo>
                    <a:pt x="5104" y="4803"/>
                  </a:lnTo>
                  <a:lnTo>
                    <a:pt x="6268" y="4186"/>
                  </a:lnTo>
                  <a:lnTo>
                    <a:pt x="6405" y="4118"/>
                  </a:lnTo>
                  <a:lnTo>
                    <a:pt x="6519" y="4072"/>
                  </a:lnTo>
                  <a:cubicBezTo>
                    <a:pt x="7158" y="3730"/>
                    <a:pt x="7135" y="3205"/>
                    <a:pt x="6473" y="2908"/>
                  </a:cubicBezTo>
                  <a:lnTo>
                    <a:pt x="6405" y="2863"/>
                  </a:lnTo>
                  <a:lnTo>
                    <a:pt x="5035" y="2223"/>
                  </a:lnTo>
                  <a:lnTo>
                    <a:pt x="4807" y="900"/>
                  </a:lnTo>
                  <a:lnTo>
                    <a:pt x="4784" y="649"/>
                  </a:lnTo>
                  <a:cubicBezTo>
                    <a:pt x="4703" y="228"/>
                    <a:pt x="4492" y="1"/>
                    <a:pt x="42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7" name="Google Shape;227;p8"/>
            <p:cNvSpPr/>
            <p:nvPr/>
          </p:nvSpPr>
          <p:spPr>
            <a:xfrm>
              <a:off x="6584054" y="-165067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8" name="Google Shape;228;p8"/>
            <p:cNvSpPr/>
            <p:nvPr/>
          </p:nvSpPr>
          <p:spPr>
            <a:xfrm>
              <a:off x="5130513" y="153281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9" name="Google Shape;229;p8"/>
            <p:cNvSpPr/>
            <p:nvPr/>
          </p:nvSpPr>
          <p:spPr>
            <a:xfrm>
              <a:off x="6429012" y="264594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0" name="Google Shape;230;p8"/>
            <p:cNvSpPr/>
            <p:nvPr/>
          </p:nvSpPr>
          <p:spPr>
            <a:xfrm>
              <a:off x="7214592" y="852646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31" name="Google Shape;231;p8"/>
            <p:cNvGrpSpPr/>
            <p:nvPr/>
          </p:nvGrpSpPr>
          <p:grpSpPr>
            <a:xfrm rot="3959737">
              <a:off x="4725283" y="-184552"/>
              <a:ext cx="275188" cy="229968"/>
              <a:chOff x="1192779" y="389220"/>
              <a:chExt cx="275192" cy="229971"/>
            </a:xfrm>
          </p:grpSpPr>
          <p:sp>
            <p:nvSpPr>
              <p:cNvPr id="232" name="Google Shape;232;p8"/>
              <p:cNvSpPr/>
              <p:nvPr/>
            </p:nvSpPr>
            <p:spPr>
              <a:xfrm>
                <a:off x="1406857" y="549643"/>
                <a:ext cx="58033" cy="65413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3" name="Google Shape;233;p8"/>
              <p:cNvSpPr/>
              <p:nvPr/>
            </p:nvSpPr>
            <p:spPr>
              <a:xfrm>
                <a:off x="1197699" y="502746"/>
                <a:ext cx="50627" cy="50627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873" extrusionOk="0">
                    <a:moveTo>
                      <a:pt x="914" y="1"/>
                    </a:moveTo>
                    <a:cubicBezTo>
                      <a:pt x="845" y="1"/>
                      <a:pt x="754" y="24"/>
                      <a:pt x="685" y="46"/>
                    </a:cubicBezTo>
                    <a:cubicBezTo>
                      <a:pt x="640" y="46"/>
                      <a:pt x="571" y="69"/>
                      <a:pt x="503" y="115"/>
                    </a:cubicBezTo>
                    <a:cubicBezTo>
                      <a:pt x="480" y="138"/>
                      <a:pt x="457" y="138"/>
                      <a:pt x="457" y="161"/>
                    </a:cubicBezTo>
                    <a:cubicBezTo>
                      <a:pt x="434" y="183"/>
                      <a:pt x="412" y="206"/>
                      <a:pt x="389" y="206"/>
                    </a:cubicBezTo>
                    <a:cubicBezTo>
                      <a:pt x="366" y="229"/>
                      <a:pt x="366" y="229"/>
                      <a:pt x="343" y="252"/>
                    </a:cubicBezTo>
                    <a:cubicBezTo>
                      <a:pt x="275" y="298"/>
                      <a:pt x="229" y="343"/>
                      <a:pt x="206" y="412"/>
                    </a:cubicBezTo>
                    <a:cubicBezTo>
                      <a:pt x="115" y="480"/>
                      <a:pt x="69" y="594"/>
                      <a:pt x="46" y="686"/>
                    </a:cubicBezTo>
                    <a:cubicBezTo>
                      <a:pt x="24" y="754"/>
                      <a:pt x="24" y="822"/>
                      <a:pt x="24" y="891"/>
                    </a:cubicBezTo>
                    <a:cubicBezTo>
                      <a:pt x="24" y="1005"/>
                      <a:pt x="1" y="1119"/>
                      <a:pt x="46" y="1233"/>
                    </a:cubicBezTo>
                    <a:cubicBezTo>
                      <a:pt x="115" y="1416"/>
                      <a:pt x="229" y="1576"/>
                      <a:pt x="389" y="1713"/>
                    </a:cubicBezTo>
                    <a:cubicBezTo>
                      <a:pt x="480" y="1758"/>
                      <a:pt x="594" y="1827"/>
                      <a:pt x="708" y="1850"/>
                    </a:cubicBezTo>
                    <a:cubicBezTo>
                      <a:pt x="822" y="1872"/>
                      <a:pt x="914" y="1872"/>
                      <a:pt x="1005" y="1872"/>
                    </a:cubicBezTo>
                    <a:cubicBezTo>
                      <a:pt x="1051" y="1872"/>
                      <a:pt x="1096" y="1850"/>
                      <a:pt x="1142" y="1850"/>
                    </a:cubicBezTo>
                    <a:cubicBezTo>
                      <a:pt x="1210" y="1827"/>
                      <a:pt x="1256" y="1827"/>
                      <a:pt x="1279" y="1804"/>
                    </a:cubicBezTo>
                    <a:cubicBezTo>
                      <a:pt x="1416" y="1758"/>
                      <a:pt x="1553" y="1713"/>
                      <a:pt x="1644" y="1599"/>
                    </a:cubicBezTo>
                    <a:cubicBezTo>
                      <a:pt x="1667" y="1576"/>
                      <a:pt x="1690" y="1530"/>
                      <a:pt x="1735" y="1484"/>
                    </a:cubicBezTo>
                    <a:cubicBezTo>
                      <a:pt x="1758" y="1416"/>
                      <a:pt x="1781" y="1370"/>
                      <a:pt x="1804" y="1302"/>
                    </a:cubicBezTo>
                    <a:cubicBezTo>
                      <a:pt x="1827" y="1233"/>
                      <a:pt x="1827" y="1188"/>
                      <a:pt x="1850" y="1165"/>
                    </a:cubicBezTo>
                    <a:cubicBezTo>
                      <a:pt x="1872" y="1074"/>
                      <a:pt x="1850" y="982"/>
                      <a:pt x="1827" y="891"/>
                    </a:cubicBezTo>
                    <a:cubicBezTo>
                      <a:pt x="1804" y="777"/>
                      <a:pt x="1758" y="708"/>
                      <a:pt x="1713" y="617"/>
                    </a:cubicBezTo>
                    <a:cubicBezTo>
                      <a:pt x="1667" y="549"/>
                      <a:pt x="1598" y="480"/>
                      <a:pt x="1530" y="412"/>
                    </a:cubicBezTo>
                    <a:cubicBezTo>
                      <a:pt x="1484" y="366"/>
                      <a:pt x="1439" y="343"/>
                      <a:pt x="1370" y="298"/>
                    </a:cubicBezTo>
                    <a:cubicBezTo>
                      <a:pt x="1370" y="275"/>
                      <a:pt x="1370" y="252"/>
                      <a:pt x="1347" y="229"/>
                    </a:cubicBezTo>
                    <a:cubicBezTo>
                      <a:pt x="1302" y="161"/>
                      <a:pt x="1279" y="138"/>
                      <a:pt x="1233" y="115"/>
                    </a:cubicBezTo>
                    <a:cubicBezTo>
                      <a:pt x="1165" y="46"/>
                      <a:pt x="1073" y="24"/>
                      <a:pt x="982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4" name="Google Shape;234;p8"/>
              <p:cNvSpPr/>
              <p:nvPr/>
            </p:nvSpPr>
            <p:spPr>
              <a:xfrm>
                <a:off x="1243974" y="392329"/>
                <a:ext cx="39518" cy="3086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142" extrusionOk="0">
                    <a:moveTo>
                      <a:pt x="571" y="0"/>
                    </a:moveTo>
                    <a:cubicBezTo>
                      <a:pt x="503" y="0"/>
                      <a:pt x="411" y="0"/>
                      <a:pt x="320" y="46"/>
                    </a:cubicBezTo>
                    <a:cubicBezTo>
                      <a:pt x="275" y="69"/>
                      <a:pt x="229" y="91"/>
                      <a:pt x="183" y="137"/>
                    </a:cubicBezTo>
                    <a:cubicBezTo>
                      <a:pt x="138" y="160"/>
                      <a:pt x="115" y="205"/>
                      <a:pt x="69" y="274"/>
                    </a:cubicBezTo>
                    <a:lnTo>
                      <a:pt x="46" y="320"/>
                    </a:lnTo>
                    <a:cubicBezTo>
                      <a:pt x="23" y="365"/>
                      <a:pt x="23" y="411"/>
                      <a:pt x="1" y="457"/>
                    </a:cubicBezTo>
                    <a:cubicBezTo>
                      <a:pt x="1" y="479"/>
                      <a:pt x="1" y="525"/>
                      <a:pt x="1" y="594"/>
                    </a:cubicBezTo>
                    <a:cubicBezTo>
                      <a:pt x="23" y="730"/>
                      <a:pt x="115" y="867"/>
                      <a:pt x="183" y="936"/>
                    </a:cubicBezTo>
                    <a:cubicBezTo>
                      <a:pt x="275" y="1004"/>
                      <a:pt x="366" y="1073"/>
                      <a:pt x="480" y="1118"/>
                    </a:cubicBezTo>
                    <a:cubicBezTo>
                      <a:pt x="548" y="1141"/>
                      <a:pt x="617" y="1141"/>
                      <a:pt x="708" y="1141"/>
                    </a:cubicBezTo>
                    <a:lnTo>
                      <a:pt x="777" y="1141"/>
                    </a:lnTo>
                    <a:cubicBezTo>
                      <a:pt x="822" y="1141"/>
                      <a:pt x="891" y="1118"/>
                      <a:pt x="959" y="1096"/>
                    </a:cubicBezTo>
                    <a:cubicBezTo>
                      <a:pt x="1005" y="1096"/>
                      <a:pt x="1051" y="1073"/>
                      <a:pt x="1119" y="1050"/>
                    </a:cubicBezTo>
                    <a:cubicBezTo>
                      <a:pt x="1188" y="1004"/>
                      <a:pt x="1256" y="959"/>
                      <a:pt x="1302" y="913"/>
                    </a:cubicBezTo>
                    <a:cubicBezTo>
                      <a:pt x="1347" y="867"/>
                      <a:pt x="1393" y="799"/>
                      <a:pt x="1439" y="730"/>
                    </a:cubicBezTo>
                    <a:cubicBezTo>
                      <a:pt x="1461" y="685"/>
                      <a:pt x="1461" y="616"/>
                      <a:pt x="1461" y="594"/>
                    </a:cubicBezTo>
                    <a:cubicBezTo>
                      <a:pt x="1461" y="571"/>
                      <a:pt x="1461" y="525"/>
                      <a:pt x="1439" y="502"/>
                    </a:cubicBezTo>
                    <a:cubicBezTo>
                      <a:pt x="1439" y="457"/>
                      <a:pt x="1416" y="434"/>
                      <a:pt x="1393" y="411"/>
                    </a:cubicBezTo>
                    <a:cubicBezTo>
                      <a:pt x="1279" y="183"/>
                      <a:pt x="1028" y="46"/>
                      <a:pt x="663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5" name="Google Shape;235;p8"/>
              <p:cNvSpPr/>
              <p:nvPr/>
            </p:nvSpPr>
            <p:spPr>
              <a:xfrm>
                <a:off x="1192779" y="499665"/>
                <a:ext cx="60466" cy="602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2230" extrusionOk="0">
                    <a:moveTo>
                      <a:pt x="1164" y="343"/>
                    </a:moveTo>
                    <a:cubicBezTo>
                      <a:pt x="1233" y="343"/>
                      <a:pt x="1301" y="366"/>
                      <a:pt x="1370" y="366"/>
                    </a:cubicBezTo>
                    <a:cubicBezTo>
                      <a:pt x="1415" y="412"/>
                      <a:pt x="1484" y="434"/>
                      <a:pt x="1552" y="457"/>
                    </a:cubicBezTo>
                    <a:cubicBezTo>
                      <a:pt x="1598" y="503"/>
                      <a:pt x="1644" y="548"/>
                      <a:pt x="1712" y="594"/>
                    </a:cubicBezTo>
                    <a:cubicBezTo>
                      <a:pt x="1758" y="663"/>
                      <a:pt x="1780" y="708"/>
                      <a:pt x="1826" y="777"/>
                    </a:cubicBezTo>
                    <a:cubicBezTo>
                      <a:pt x="1849" y="822"/>
                      <a:pt x="1872" y="891"/>
                      <a:pt x="1872" y="936"/>
                    </a:cubicBezTo>
                    <a:cubicBezTo>
                      <a:pt x="1895" y="1028"/>
                      <a:pt x="1895" y="1096"/>
                      <a:pt x="1895" y="1165"/>
                    </a:cubicBezTo>
                    <a:cubicBezTo>
                      <a:pt x="1895" y="1233"/>
                      <a:pt x="1872" y="1302"/>
                      <a:pt x="1849" y="1370"/>
                    </a:cubicBezTo>
                    <a:cubicBezTo>
                      <a:pt x="1826" y="1439"/>
                      <a:pt x="1803" y="1484"/>
                      <a:pt x="1758" y="1553"/>
                    </a:cubicBezTo>
                    <a:cubicBezTo>
                      <a:pt x="1735" y="1621"/>
                      <a:pt x="1689" y="1667"/>
                      <a:pt x="1621" y="1713"/>
                    </a:cubicBezTo>
                    <a:cubicBezTo>
                      <a:pt x="1575" y="1758"/>
                      <a:pt x="1507" y="1804"/>
                      <a:pt x="1461" y="1827"/>
                    </a:cubicBezTo>
                    <a:cubicBezTo>
                      <a:pt x="1392" y="1849"/>
                      <a:pt x="1324" y="1872"/>
                      <a:pt x="1255" y="1895"/>
                    </a:cubicBezTo>
                    <a:lnTo>
                      <a:pt x="1050" y="1895"/>
                    </a:lnTo>
                    <a:cubicBezTo>
                      <a:pt x="982" y="1895"/>
                      <a:pt x="936" y="1895"/>
                      <a:pt x="867" y="1872"/>
                    </a:cubicBezTo>
                    <a:cubicBezTo>
                      <a:pt x="799" y="1849"/>
                      <a:pt x="731" y="1804"/>
                      <a:pt x="685" y="1781"/>
                    </a:cubicBezTo>
                    <a:cubicBezTo>
                      <a:pt x="616" y="1735"/>
                      <a:pt x="571" y="1690"/>
                      <a:pt x="525" y="1644"/>
                    </a:cubicBezTo>
                    <a:cubicBezTo>
                      <a:pt x="525" y="1644"/>
                      <a:pt x="525" y="1644"/>
                      <a:pt x="525" y="1621"/>
                    </a:cubicBezTo>
                    <a:lnTo>
                      <a:pt x="502" y="1621"/>
                    </a:lnTo>
                    <a:cubicBezTo>
                      <a:pt x="479" y="1576"/>
                      <a:pt x="434" y="1530"/>
                      <a:pt x="411" y="1461"/>
                    </a:cubicBezTo>
                    <a:cubicBezTo>
                      <a:pt x="388" y="1439"/>
                      <a:pt x="388" y="1439"/>
                      <a:pt x="388" y="1439"/>
                    </a:cubicBezTo>
                    <a:cubicBezTo>
                      <a:pt x="365" y="1393"/>
                      <a:pt x="365" y="1325"/>
                      <a:pt x="342" y="1279"/>
                    </a:cubicBezTo>
                    <a:cubicBezTo>
                      <a:pt x="342" y="1279"/>
                      <a:pt x="342" y="1256"/>
                      <a:pt x="342" y="1256"/>
                    </a:cubicBezTo>
                    <a:cubicBezTo>
                      <a:pt x="342" y="1256"/>
                      <a:pt x="342" y="1233"/>
                      <a:pt x="342" y="1233"/>
                    </a:cubicBezTo>
                    <a:cubicBezTo>
                      <a:pt x="342" y="1210"/>
                      <a:pt x="320" y="1165"/>
                      <a:pt x="320" y="1142"/>
                    </a:cubicBezTo>
                    <a:cubicBezTo>
                      <a:pt x="320" y="1142"/>
                      <a:pt x="320" y="1119"/>
                      <a:pt x="320" y="1119"/>
                    </a:cubicBezTo>
                    <a:cubicBezTo>
                      <a:pt x="320" y="1096"/>
                      <a:pt x="320" y="1096"/>
                      <a:pt x="320" y="1073"/>
                    </a:cubicBezTo>
                    <a:cubicBezTo>
                      <a:pt x="342" y="1005"/>
                      <a:pt x="342" y="936"/>
                      <a:pt x="365" y="891"/>
                    </a:cubicBezTo>
                    <a:cubicBezTo>
                      <a:pt x="388" y="822"/>
                      <a:pt x="411" y="754"/>
                      <a:pt x="457" y="685"/>
                    </a:cubicBezTo>
                    <a:cubicBezTo>
                      <a:pt x="502" y="640"/>
                      <a:pt x="525" y="594"/>
                      <a:pt x="571" y="548"/>
                    </a:cubicBezTo>
                    <a:cubicBezTo>
                      <a:pt x="639" y="503"/>
                      <a:pt x="708" y="457"/>
                      <a:pt x="753" y="412"/>
                    </a:cubicBezTo>
                    <a:cubicBezTo>
                      <a:pt x="822" y="389"/>
                      <a:pt x="890" y="366"/>
                      <a:pt x="959" y="343"/>
                    </a:cubicBezTo>
                    <a:close/>
                    <a:moveTo>
                      <a:pt x="1096" y="1"/>
                    </a:moveTo>
                    <a:cubicBezTo>
                      <a:pt x="1073" y="1"/>
                      <a:pt x="1050" y="1"/>
                      <a:pt x="1050" y="23"/>
                    </a:cubicBezTo>
                    <a:cubicBezTo>
                      <a:pt x="959" y="23"/>
                      <a:pt x="867" y="46"/>
                      <a:pt x="776" y="69"/>
                    </a:cubicBezTo>
                    <a:cubicBezTo>
                      <a:pt x="685" y="92"/>
                      <a:pt x="594" y="138"/>
                      <a:pt x="525" y="183"/>
                    </a:cubicBezTo>
                    <a:cubicBezTo>
                      <a:pt x="434" y="229"/>
                      <a:pt x="388" y="297"/>
                      <a:pt x="320" y="343"/>
                    </a:cubicBezTo>
                    <a:cubicBezTo>
                      <a:pt x="251" y="412"/>
                      <a:pt x="206" y="480"/>
                      <a:pt x="160" y="571"/>
                    </a:cubicBezTo>
                    <a:cubicBezTo>
                      <a:pt x="91" y="640"/>
                      <a:pt x="69" y="731"/>
                      <a:pt x="46" y="822"/>
                    </a:cubicBezTo>
                    <a:cubicBezTo>
                      <a:pt x="46" y="845"/>
                      <a:pt x="23" y="868"/>
                      <a:pt x="23" y="868"/>
                    </a:cubicBezTo>
                    <a:cubicBezTo>
                      <a:pt x="23" y="936"/>
                      <a:pt x="0" y="1005"/>
                      <a:pt x="0" y="1051"/>
                    </a:cubicBezTo>
                    <a:cubicBezTo>
                      <a:pt x="0" y="1119"/>
                      <a:pt x="0" y="1165"/>
                      <a:pt x="0" y="1210"/>
                    </a:cubicBezTo>
                    <a:cubicBezTo>
                      <a:pt x="0" y="1233"/>
                      <a:pt x="0" y="1233"/>
                      <a:pt x="0" y="1233"/>
                    </a:cubicBezTo>
                    <a:cubicBezTo>
                      <a:pt x="0" y="1279"/>
                      <a:pt x="23" y="1325"/>
                      <a:pt x="23" y="1370"/>
                    </a:cubicBezTo>
                    <a:cubicBezTo>
                      <a:pt x="46" y="1416"/>
                      <a:pt x="69" y="1484"/>
                      <a:pt x="91" y="1553"/>
                    </a:cubicBezTo>
                    <a:cubicBezTo>
                      <a:pt x="114" y="1621"/>
                      <a:pt x="160" y="1713"/>
                      <a:pt x="206" y="1781"/>
                    </a:cubicBezTo>
                    <a:cubicBezTo>
                      <a:pt x="228" y="1804"/>
                      <a:pt x="251" y="1827"/>
                      <a:pt x="274" y="1849"/>
                    </a:cubicBezTo>
                    <a:cubicBezTo>
                      <a:pt x="297" y="1872"/>
                      <a:pt x="297" y="1872"/>
                      <a:pt x="297" y="1895"/>
                    </a:cubicBezTo>
                    <a:cubicBezTo>
                      <a:pt x="320" y="1918"/>
                      <a:pt x="342" y="1941"/>
                      <a:pt x="388" y="1964"/>
                    </a:cubicBezTo>
                    <a:lnTo>
                      <a:pt x="411" y="1964"/>
                    </a:lnTo>
                    <a:cubicBezTo>
                      <a:pt x="502" y="2078"/>
                      <a:pt x="639" y="2146"/>
                      <a:pt x="776" y="2192"/>
                    </a:cubicBezTo>
                    <a:cubicBezTo>
                      <a:pt x="883" y="2219"/>
                      <a:pt x="990" y="2230"/>
                      <a:pt x="1097" y="2230"/>
                    </a:cubicBezTo>
                    <a:cubicBezTo>
                      <a:pt x="1173" y="2230"/>
                      <a:pt x="1248" y="2224"/>
                      <a:pt x="1324" y="2215"/>
                    </a:cubicBezTo>
                    <a:cubicBezTo>
                      <a:pt x="1529" y="2169"/>
                      <a:pt x="1712" y="2078"/>
                      <a:pt x="1849" y="1941"/>
                    </a:cubicBezTo>
                    <a:cubicBezTo>
                      <a:pt x="2009" y="1804"/>
                      <a:pt x="2123" y="1644"/>
                      <a:pt x="2169" y="1461"/>
                    </a:cubicBezTo>
                    <a:cubicBezTo>
                      <a:pt x="2191" y="1370"/>
                      <a:pt x="2214" y="1302"/>
                      <a:pt x="2214" y="1210"/>
                    </a:cubicBezTo>
                    <a:cubicBezTo>
                      <a:pt x="2237" y="1119"/>
                      <a:pt x="2214" y="1005"/>
                      <a:pt x="2191" y="891"/>
                    </a:cubicBezTo>
                    <a:cubicBezTo>
                      <a:pt x="2169" y="731"/>
                      <a:pt x="2100" y="571"/>
                      <a:pt x="1986" y="434"/>
                    </a:cubicBezTo>
                    <a:cubicBezTo>
                      <a:pt x="1872" y="297"/>
                      <a:pt x="1735" y="183"/>
                      <a:pt x="1575" y="115"/>
                    </a:cubicBezTo>
                    <a:cubicBezTo>
                      <a:pt x="1415" y="46"/>
                      <a:pt x="1255" y="1"/>
                      <a:pt x="1096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6" name="Google Shape;236;p8"/>
              <p:cNvSpPr/>
              <p:nvPr/>
            </p:nvSpPr>
            <p:spPr>
              <a:xfrm>
                <a:off x="1237811" y="389220"/>
                <a:ext cx="48762" cy="39788"/>
              </a:xfrm>
              <a:custGeom>
                <a:avLst/>
                <a:gdLst/>
                <a:ahLst/>
                <a:cxnLst/>
                <a:rect l="l" t="t" r="r" b="b"/>
                <a:pathLst>
                  <a:path w="1804" h="1472" extrusionOk="0">
                    <a:moveTo>
                      <a:pt x="913" y="320"/>
                    </a:moveTo>
                    <a:cubicBezTo>
                      <a:pt x="982" y="343"/>
                      <a:pt x="1027" y="343"/>
                      <a:pt x="1096" y="366"/>
                    </a:cubicBezTo>
                    <a:cubicBezTo>
                      <a:pt x="1164" y="389"/>
                      <a:pt x="1210" y="412"/>
                      <a:pt x="1279" y="435"/>
                    </a:cubicBezTo>
                    <a:cubicBezTo>
                      <a:pt x="1324" y="480"/>
                      <a:pt x="1347" y="503"/>
                      <a:pt x="1393" y="549"/>
                    </a:cubicBezTo>
                    <a:cubicBezTo>
                      <a:pt x="1416" y="572"/>
                      <a:pt x="1438" y="594"/>
                      <a:pt x="1461" y="640"/>
                    </a:cubicBezTo>
                    <a:cubicBezTo>
                      <a:pt x="1461" y="663"/>
                      <a:pt x="1484" y="686"/>
                      <a:pt x="1484" y="731"/>
                    </a:cubicBezTo>
                    <a:cubicBezTo>
                      <a:pt x="1484" y="754"/>
                      <a:pt x="1484" y="800"/>
                      <a:pt x="1484" y="845"/>
                    </a:cubicBezTo>
                    <a:cubicBezTo>
                      <a:pt x="1461" y="891"/>
                      <a:pt x="1438" y="914"/>
                      <a:pt x="1438" y="937"/>
                    </a:cubicBezTo>
                    <a:cubicBezTo>
                      <a:pt x="1416" y="960"/>
                      <a:pt x="1393" y="982"/>
                      <a:pt x="1370" y="1005"/>
                    </a:cubicBezTo>
                    <a:cubicBezTo>
                      <a:pt x="1324" y="1028"/>
                      <a:pt x="1301" y="1051"/>
                      <a:pt x="1256" y="1074"/>
                    </a:cubicBezTo>
                    <a:cubicBezTo>
                      <a:pt x="1210" y="1097"/>
                      <a:pt x="1164" y="1119"/>
                      <a:pt x="1096" y="1142"/>
                    </a:cubicBezTo>
                    <a:lnTo>
                      <a:pt x="913" y="1142"/>
                    </a:lnTo>
                    <a:cubicBezTo>
                      <a:pt x="845" y="1142"/>
                      <a:pt x="776" y="1119"/>
                      <a:pt x="708" y="1097"/>
                    </a:cubicBezTo>
                    <a:cubicBezTo>
                      <a:pt x="662" y="1074"/>
                      <a:pt x="594" y="1051"/>
                      <a:pt x="548" y="1028"/>
                    </a:cubicBezTo>
                    <a:cubicBezTo>
                      <a:pt x="503" y="1005"/>
                      <a:pt x="457" y="960"/>
                      <a:pt x="434" y="937"/>
                    </a:cubicBezTo>
                    <a:lnTo>
                      <a:pt x="411" y="914"/>
                    </a:lnTo>
                    <a:cubicBezTo>
                      <a:pt x="388" y="891"/>
                      <a:pt x="388" y="868"/>
                      <a:pt x="366" y="823"/>
                    </a:cubicBezTo>
                    <a:cubicBezTo>
                      <a:pt x="366" y="800"/>
                      <a:pt x="343" y="777"/>
                      <a:pt x="343" y="754"/>
                    </a:cubicBezTo>
                    <a:cubicBezTo>
                      <a:pt x="343" y="731"/>
                      <a:pt x="343" y="709"/>
                      <a:pt x="343" y="686"/>
                    </a:cubicBezTo>
                    <a:cubicBezTo>
                      <a:pt x="343" y="663"/>
                      <a:pt x="343" y="640"/>
                      <a:pt x="343" y="617"/>
                    </a:cubicBezTo>
                    <a:cubicBezTo>
                      <a:pt x="343" y="617"/>
                      <a:pt x="366" y="617"/>
                      <a:pt x="366" y="594"/>
                    </a:cubicBezTo>
                    <a:cubicBezTo>
                      <a:pt x="366" y="594"/>
                      <a:pt x="366" y="594"/>
                      <a:pt x="366" y="572"/>
                    </a:cubicBezTo>
                    <a:cubicBezTo>
                      <a:pt x="366" y="572"/>
                      <a:pt x="388" y="549"/>
                      <a:pt x="388" y="549"/>
                    </a:cubicBezTo>
                    <a:cubicBezTo>
                      <a:pt x="411" y="526"/>
                      <a:pt x="434" y="480"/>
                      <a:pt x="457" y="457"/>
                    </a:cubicBezTo>
                    <a:cubicBezTo>
                      <a:pt x="503" y="435"/>
                      <a:pt x="525" y="412"/>
                      <a:pt x="571" y="389"/>
                    </a:cubicBezTo>
                    <a:cubicBezTo>
                      <a:pt x="617" y="366"/>
                      <a:pt x="662" y="366"/>
                      <a:pt x="708" y="343"/>
                    </a:cubicBezTo>
                    <a:cubicBezTo>
                      <a:pt x="776" y="343"/>
                      <a:pt x="845" y="320"/>
                      <a:pt x="913" y="320"/>
                    </a:cubicBezTo>
                    <a:close/>
                    <a:moveTo>
                      <a:pt x="868" y="1"/>
                    </a:moveTo>
                    <a:cubicBezTo>
                      <a:pt x="731" y="1"/>
                      <a:pt x="594" y="24"/>
                      <a:pt x="457" y="92"/>
                    </a:cubicBezTo>
                    <a:cubicBezTo>
                      <a:pt x="366" y="115"/>
                      <a:pt x="274" y="184"/>
                      <a:pt x="206" y="252"/>
                    </a:cubicBezTo>
                    <a:cubicBezTo>
                      <a:pt x="206" y="252"/>
                      <a:pt x="183" y="275"/>
                      <a:pt x="183" y="275"/>
                    </a:cubicBezTo>
                    <a:cubicBezTo>
                      <a:pt x="183" y="275"/>
                      <a:pt x="160" y="298"/>
                      <a:pt x="160" y="298"/>
                    </a:cubicBezTo>
                    <a:cubicBezTo>
                      <a:pt x="137" y="343"/>
                      <a:pt x="114" y="389"/>
                      <a:pt x="92" y="412"/>
                    </a:cubicBezTo>
                    <a:cubicBezTo>
                      <a:pt x="92" y="435"/>
                      <a:pt x="69" y="435"/>
                      <a:pt x="69" y="435"/>
                    </a:cubicBezTo>
                    <a:cubicBezTo>
                      <a:pt x="46" y="480"/>
                      <a:pt x="46" y="526"/>
                      <a:pt x="23" y="572"/>
                    </a:cubicBezTo>
                    <a:cubicBezTo>
                      <a:pt x="23" y="594"/>
                      <a:pt x="23" y="594"/>
                      <a:pt x="23" y="617"/>
                    </a:cubicBezTo>
                    <a:cubicBezTo>
                      <a:pt x="0" y="731"/>
                      <a:pt x="23" y="845"/>
                      <a:pt x="69" y="960"/>
                    </a:cubicBezTo>
                    <a:cubicBezTo>
                      <a:pt x="92" y="1005"/>
                      <a:pt x="114" y="1028"/>
                      <a:pt x="137" y="1074"/>
                    </a:cubicBezTo>
                    <a:cubicBezTo>
                      <a:pt x="160" y="1119"/>
                      <a:pt x="206" y="1165"/>
                      <a:pt x="251" y="1211"/>
                    </a:cubicBezTo>
                    <a:cubicBezTo>
                      <a:pt x="297" y="1233"/>
                      <a:pt x="320" y="1279"/>
                      <a:pt x="366" y="1302"/>
                    </a:cubicBezTo>
                    <a:cubicBezTo>
                      <a:pt x="388" y="1325"/>
                      <a:pt x="411" y="1325"/>
                      <a:pt x="457" y="1348"/>
                    </a:cubicBezTo>
                    <a:cubicBezTo>
                      <a:pt x="457" y="1348"/>
                      <a:pt x="457" y="1348"/>
                      <a:pt x="480" y="1370"/>
                    </a:cubicBezTo>
                    <a:lnTo>
                      <a:pt x="503" y="1370"/>
                    </a:lnTo>
                    <a:cubicBezTo>
                      <a:pt x="548" y="1393"/>
                      <a:pt x="617" y="1416"/>
                      <a:pt x="662" y="1439"/>
                    </a:cubicBezTo>
                    <a:cubicBezTo>
                      <a:pt x="743" y="1455"/>
                      <a:pt x="835" y="1471"/>
                      <a:pt x="922" y="1471"/>
                    </a:cubicBezTo>
                    <a:cubicBezTo>
                      <a:pt x="959" y="1471"/>
                      <a:pt x="994" y="1468"/>
                      <a:pt x="1027" y="1462"/>
                    </a:cubicBezTo>
                    <a:cubicBezTo>
                      <a:pt x="1187" y="1462"/>
                      <a:pt x="1324" y="1416"/>
                      <a:pt x="1461" y="1348"/>
                    </a:cubicBezTo>
                    <a:cubicBezTo>
                      <a:pt x="1507" y="1302"/>
                      <a:pt x="1552" y="1279"/>
                      <a:pt x="1598" y="1233"/>
                    </a:cubicBezTo>
                    <a:cubicBezTo>
                      <a:pt x="1621" y="1211"/>
                      <a:pt x="1644" y="1188"/>
                      <a:pt x="1667" y="1165"/>
                    </a:cubicBezTo>
                    <a:cubicBezTo>
                      <a:pt x="1689" y="1142"/>
                      <a:pt x="1712" y="1097"/>
                      <a:pt x="1735" y="1051"/>
                    </a:cubicBezTo>
                    <a:cubicBezTo>
                      <a:pt x="1758" y="1005"/>
                      <a:pt x="1781" y="960"/>
                      <a:pt x="1804" y="891"/>
                    </a:cubicBezTo>
                    <a:cubicBezTo>
                      <a:pt x="1804" y="868"/>
                      <a:pt x="1804" y="845"/>
                      <a:pt x="1804" y="823"/>
                    </a:cubicBezTo>
                    <a:cubicBezTo>
                      <a:pt x="1804" y="754"/>
                      <a:pt x="1804" y="709"/>
                      <a:pt x="1804" y="663"/>
                    </a:cubicBezTo>
                    <a:cubicBezTo>
                      <a:pt x="1781" y="594"/>
                      <a:pt x="1758" y="526"/>
                      <a:pt x="1735" y="480"/>
                    </a:cubicBezTo>
                    <a:cubicBezTo>
                      <a:pt x="1689" y="389"/>
                      <a:pt x="1644" y="343"/>
                      <a:pt x="1598" y="275"/>
                    </a:cubicBezTo>
                    <a:cubicBezTo>
                      <a:pt x="1552" y="229"/>
                      <a:pt x="1484" y="184"/>
                      <a:pt x="1438" y="161"/>
                    </a:cubicBezTo>
                    <a:cubicBezTo>
                      <a:pt x="1370" y="115"/>
                      <a:pt x="1301" y="92"/>
                      <a:pt x="1210" y="69"/>
                    </a:cubicBezTo>
                    <a:cubicBezTo>
                      <a:pt x="1096" y="24"/>
                      <a:pt x="982" y="1"/>
                      <a:pt x="868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7" name="Google Shape;237;p8"/>
              <p:cNvSpPr/>
              <p:nvPr/>
            </p:nvSpPr>
            <p:spPr>
              <a:xfrm>
                <a:off x="1403775" y="547184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38" name="Google Shape;238;p8"/>
            <p:cNvSpPr/>
            <p:nvPr/>
          </p:nvSpPr>
          <p:spPr>
            <a:xfrm>
              <a:off x="8916013" y="1682044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39" name="Google Shape;239;p8"/>
            <p:cNvGrpSpPr/>
            <p:nvPr/>
          </p:nvGrpSpPr>
          <p:grpSpPr>
            <a:xfrm rot="7023577">
              <a:off x="7773333" y="-107603"/>
              <a:ext cx="275182" cy="229963"/>
              <a:chOff x="1192779" y="389220"/>
              <a:chExt cx="275192" cy="229971"/>
            </a:xfrm>
          </p:grpSpPr>
          <p:sp>
            <p:nvSpPr>
              <p:cNvPr id="240" name="Google Shape;240;p8"/>
              <p:cNvSpPr/>
              <p:nvPr/>
            </p:nvSpPr>
            <p:spPr>
              <a:xfrm>
                <a:off x="1406857" y="549643"/>
                <a:ext cx="58033" cy="65413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1" name="Google Shape;241;p8"/>
              <p:cNvSpPr/>
              <p:nvPr/>
            </p:nvSpPr>
            <p:spPr>
              <a:xfrm>
                <a:off x="1197699" y="502746"/>
                <a:ext cx="50627" cy="50627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873" extrusionOk="0">
                    <a:moveTo>
                      <a:pt x="914" y="1"/>
                    </a:moveTo>
                    <a:cubicBezTo>
                      <a:pt x="845" y="1"/>
                      <a:pt x="754" y="24"/>
                      <a:pt x="685" y="46"/>
                    </a:cubicBezTo>
                    <a:cubicBezTo>
                      <a:pt x="640" y="46"/>
                      <a:pt x="571" y="69"/>
                      <a:pt x="503" y="115"/>
                    </a:cubicBezTo>
                    <a:cubicBezTo>
                      <a:pt x="480" y="138"/>
                      <a:pt x="457" y="138"/>
                      <a:pt x="457" y="161"/>
                    </a:cubicBezTo>
                    <a:cubicBezTo>
                      <a:pt x="434" y="183"/>
                      <a:pt x="412" y="206"/>
                      <a:pt x="389" y="206"/>
                    </a:cubicBezTo>
                    <a:cubicBezTo>
                      <a:pt x="366" y="229"/>
                      <a:pt x="366" y="229"/>
                      <a:pt x="343" y="252"/>
                    </a:cubicBezTo>
                    <a:cubicBezTo>
                      <a:pt x="275" y="298"/>
                      <a:pt x="229" y="343"/>
                      <a:pt x="206" y="412"/>
                    </a:cubicBezTo>
                    <a:cubicBezTo>
                      <a:pt x="115" y="480"/>
                      <a:pt x="69" y="594"/>
                      <a:pt x="46" y="686"/>
                    </a:cubicBezTo>
                    <a:cubicBezTo>
                      <a:pt x="24" y="754"/>
                      <a:pt x="24" y="822"/>
                      <a:pt x="24" y="891"/>
                    </a:cubicBezTo>
                    <a:cubicBezTo>
                      <a:pt x="24" y="1005"/>
                      <a:pt x="1" y="1119"/>
                      <a:pt x="46" y="1233"/>
                    </a:cubicBezTo>
                    <a:cubicBezTo>
                      <a:pt x="115" y="1416"/>
                      <a:pt x="229" y="1576"/>
                      <a:pt x="389" y="1713"/>
                    </a:cubicBezTo>
                    <a:cubicBezTo>
                      <a:pt x="480" y="1758"/>
                      <a:pt x="594" y="1827"/>
                      <a:pt x="708" y="1850"/>
                    </a:cubicBezTo>
                    <a:cubicBezTo>
                      <a:pt x="822" y="1872"/>
                      <a:pt x="914" y="1872"/>
                      <a:pt x="1005" y="1872"/>
                    </a:cubicBezTo>
                    <a:cubicBezTo>
                      <a:pt x="1051" y="1872"/>
                      <a:pt x="1096" y="1850"/>
                      <a:pt x="1142" y="1850"/>
                    </a:cubicBezTo>
                    <a:cubicBezTo>
                      <a:pt x="1210" y="1827"/>
                      <a:pt x="1256" y="1827"/>
                      <a:pt x="1279" y="1804"/>
                    </a:cubicBezTo>
                    <a:cubicBezTo>
                      <a:pt x="1416" y="1758"/>
                      <a:pt x="1553" y="1713"/>
                      <a:pt x="1644" y="1599"/>
                    </a:cubicBezTo>
                    <a:cubicBezTo>
                      <a:pt x="1667" y="1576"/>
                      <a:pt x="1690" y="1530"/>
                      <a:pt x="1735" y="1484"/>
                    </a:cubicBezTo>
                    <a:cubicBezTo>
                      <a:pt x="1758" y="1416"/>
                      <a:pt x="1781" y="1370"/>
                      <a:pt x="1804" y="1302"/>
                    </a:cubicBezTo>
                    <a:cubicBezTo>
                      <a:pt x="1827" y="1233"/>
                      <a:pt x="1827" y="1188"/>
                      <a:pt x="1850" y="1165"/>
                    </a:cubicBezTo>
                    <a:cubicBezTo>
                      <a:pt x="1872" y="1074"/>
                      <a:pt x="1850" y="982"/>
                      <a:pt x="1827" y="891"/>
                    </a:cubicBezTo>
                    <a:cubicBezTo>
                      <a:pt x="1804" y="777"/>
                      <a:pt x="1758" y="708"/>
                      <a:pt x="1713" y="617"/>
                    </a:cubicBezTo>
                    <a:cubicBezTo>
                      <a:pt x="1667" y="549"/>
                      <a:pt x="1598" y="480"/>
                      <a:pt x="1530" y="412"/>
                    </a:cubicBezTo>
                    <a:cubicBezTo>
                      <a:pt x="1484" y="366"/>
                      <a:pt x="1439" y="343"/>
                      <a:pt x="1370" y="298"/>
                    </a:cubicBezTo>
                    <a:cubicBezTo>
                      <a:pt x="1370" y="275"/>
                      <a:pt x="1370" y="252"/>
                      <a:pt x="1347" y="229"/>
                    </a:cubicBezTo>
                    <a:cubicBezTo>
                      <a:pt x="1302" y="161"/>
                      <a:pt x="1279" y="138"/>
                      <a:pt x="1233" y="115"/>
                    </a:cubicBezTo>
                    <a:cubicBezTo>
                      <a:pt x="1165" y="46"/>
                      <a:pt x="1073" y="24"/>
                      <a:pt x="982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2" name="Google Shape;242;p8"/>
              <p:cNvSpPr/>
              <p:nvPr/>
            </p:nvSpPr>
            <p:spPr>
              <a:xfrm>
                <a:off x="1243974" y="392329"/>
                <a:ext cx="39518" cy="3086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142" extrusionOk="0">
                    <a:moveTo>
                      <a:pt x="571" y="0"/>
                    </a:moveTo>
                    <a:cubicBezTo>
                      <a:pt x="503" y="0"/>
                      <a:pt x="411" y="0"/>
                      <a:pt x="320" y="46"/>
                    </a:cubicBezTo>
                    <a:cubicBezTo>
                      <a:pt x="275" y="69"/>
                      <a:pt x="229" y="91"/>
                      <a:pt x="183" y="137"/>
                    </a:cubicBezTo>
                    <a:cubicBezTo>
                      <a:pt x="138" y="160"/>
                      <a:pt x="115" y="205"/>
                      <a:pt x="69" y="274"/>
                    </a:cubicBezTo>
                    <a:lnTo>
                      <a:pt x="46" y="320"/>
                    </a:lnTo>
                    <a:cubicBezTo>
                      <a:pt x="23" y="365"/>
                      <a:pt x="23" y="411"/>
                      <a:pt x="1" y="457"/>
                    </a:cubicBezTo>
                    <a:cubicBezTo>
                      <a:pt x="1" y="479"/>
                      <a:pt x="1" y="525"/>
                      <a:pt x="1" y="594"/>
                    </a:cubicBezTo>
                    <a:cubicBezTo>
                      <a:pt x="23" y="730"/>
                      <a:pt x="115" y="867"/>
                      <a:pt x="183" y="936"/>
                    </a:cubicBezTo>
                    <a:cubicBezTo>
                      <a:pt x="275" y="1004"/>
                      <a:pt x="366" y="1073"/>
                      <a:pt x="480" y="1118"/>
                    </a:cubicBezTo>
                    <a:cubicBezTo>
                      <a:pt x="548" y="1141"/>
                      <a:pt x="617" y="1141"/>
                      <a:pt x="708" y="1141"/>
                    </a:cubicBezTo>
                    <a:lnTo>
                      <a:pt x="777" y="1141"/>
                    </a:lnTo>
                    <a:cubicBezTo>
                      <a:pt x="822" y="1141"/>
                      <a:pt x="891" y="1118"/>
                      <a:pt x="959" y="1096"/>
                    </a:cubicBezTo>
                    <a:cubicBezTo>
                      <a:pt x="1005" y="1096"/>
                      <a:pt x="1051" y="1073"/>
                      <a:pt x="1119" y="1050"/>
                    </a:cubicBezTo>
                    <a:cubicBezTo>
                      <a:pt x="1188" y="1004"/>
                      <a:pt x="1256" y="959"/>
                      <a:pt x="1302" y="913"/>
                    </a:cubicBezTo>
                    <a:cubicBezTo>
                      <a:pt x="1347" y="867"/>
                      <a:pt x="1393" y="799"/>
                      <a:pt x="1439" y="730"/>
                    </a:cubicBezTo>
                    <a:cubicBezTo>
                      <a:pt x="1461" y="685"/>
                      <a:pt x="1461" y="616"/>
                      <a:pt x="1461" y="594"/>
                    </a:cubicBezTo>
                    <a:cubicBezTo>
                      <a:pt x="1461" y="571"/>
                      <a:pt x="1461" y="525"/>
                      <a:pt x="1439" y="502"/>
                    </a:cubicBezTo>
                    <a:cubicBezTo>
                      <a:pt x="1439" y="457"/>
                      <a:pt x="1416" y="434"/>
                      <a:pt x="1393" y="411"/>
                    </a:cubicBezTo>
                    <a:cubicBezTo>
                      <a:pt x="1279" y="183"/>
                      <a:pt x="1028" y="46"/>
                      <a:pt x="663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3" name="Google Shape;243;p8"/>
              <p:cNvSpPr/>
              <p:nvPr/>
            </p:nvSpPr>
            <p:spPr>
              <a:xfrm>
                <a:off x="1192779" y="499665"/>
                <a:ext cx="60466" cy="602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2230" extrusionOk="0">
                    <a:moveTo>
                      <a:pt x="1164" y="343"/>
                    </a:moveTo>
                    <a:cubicBezTo>
                      <a:pt x="1233" y="343"/>
                      <a:pt x="1301" y="366"/>
                      <a:pt x="1370" y="366"/>
                    </a:cubicBezTo>
                    <a:cubicBezTo>
                      <a:pt x="1415" y="412"/>
                      <a:pt x="1484" y="434"/>
                      <a:pt x="1552" y="457"/>
                    </a:cubicBezTo>
                    <a:cubicBezTo>
                      <a:pt x="1598" y="503"/>
                      <a:pt x="1644" y="548"/>
                      <a:pt x="1712" y="594"/>
                    </a:cubicBezTo>
                    <a:cubicBezTo>
                      <a:pt x="1758" y="663"/>
                      <a:pt x="1780" y="708"/>
                      <a:pt x="1826" y="777"/>
                    </a:cubicBezTo>
                    <a:cubicBezTo>
                      <a:pt x="1849" y="822"/>
                      <a:pt x="1872" y="891"/>
                      <a:pt x="1872" y="936"/>
                    </a:cubicBezTo>
                    <a:cubicBezTo>
                      <a:pt x="1895" y="1028"/>
                      <a:pt x="1895" y="1096"/>
                      <a:pt x="1895" y="1165"/>
                    </a:cubicBezTo>
                    <a:cubicBezTo>
                      <a:pt x="1895" y="1233"/>
                      <a:pt x="1872" y="1302"/>
                      <a:pt x="1849" y="1370"/>
                    </a:cubicBezTo>
                    <a:cubicBezTo>
                      <a:pt x="1826" y="1439"/>
                      <a:pt x="1803" y="1484"/>
                      <a:pt x="1758" y="1553"/>
                    </a:cubicBezTo>
                    <a:cubicBezTo>
                      <a:pt x="1735" y="1621"/>
                      <a:pt x="1689" y="1667"/>
                      <a:pt x="1621" y="1713"/>
                    </a:cubicBezTo>
                    <a:cubicBezTo>
                      <a:pt x="1575" y="1758"/>
                      <a:pt x="1507" y="1804"/>
                      <a:pt x="1461" y="1827"/>
                    </a:cubicBezTo>
                    <a:cubicBezTo>
                      <a:pt x="1392" y="1849"/>
                      <a:pt x="1324" y="1872"/>
                      <a:pt x="1255" y="1895"/>
                    </a:cubicBezTo>
                    <a:lnTo>
                      <a:pt x="1050" y="1895"/>
                    </a:lnTo>
                    <a:cubicBezTo>
                      <a:pt x="982" y="1895"/>
                      <a:pt x="936" y="1895"/>
                      <a:pt x="867" y="1872"/>
                    </a:cubicBezTo>
                    <a:cubicBezTo>
                      <a:pt x="799" y="1849"/>
                      <a:pt x="731" y="1804"/>
                      <a:pt x="685" y="1781"/>
                    </a:cubicBezTo>
                    <a:cubicBezTo>
                      <a:pt x="616" y="1735"/>
                      <a:pt x="571" y="1690"/>
                      <a:pt x="525" y="1644"/>
                    </a:cubicBezTo>
                    <a:cubicBezTo>
                      <a:pt x="525" y="1644"/>
                      <a:pt x="525" y="1644"/>
                      <a:pt x="525" y="1621"/>
                    </a:cubicBezTo>
                    <a:lnTo>
                      <a:pt x="502" y="1621"/>
                    </a:lnTo>
                    <a:cubicBezTo>
                      <a:pt x="479" y="1576"/>
                      <a:pt x="434" y="1530"/>
                      <a:pt x="411" y="1461"/>
                    </a:cubicBezTo>
                    <a:cubicBezTo>
                      <a:pt x="388" y="1439"/>
                      <a:pt x="388" y="1439"/>
                      <a:pt x="388" y="1439"/>
                    </a:cubicBezTo>
                    <a:cubicBezTo>
                      <a:pt x="365" y="1393"/>
                      <a:pt x="365" y="1325"/>
                      <a:pt x="342" y="1279"/>
                    </a:cubicBezTo>
                    <a:cubicBezTo>
                      <a:pt x="342" y="1279"/>
                      <a:pt x="342" y="1256"/>
                      <a:pt x="342" y="1256"/>
                    </a:cubicBezTo>
                    <a:cubicBezTo>
                      <a:pt x="342" y="1256"/>
                      <a:pt x="342" y="1233"/>
                      <a:pt x="342" y="1233"/>
                    </a:cubicBezTo>
                    <a:cubicBezTo>
                      <a:pt x="342" y="1210"/>
                      <a:pt x="320" y="1165"/>
                      <a:pt x="320" y="1142"/>
                    </a:cubicBezTo>
                    <a:cubicBezTo>
                      <a:pt x="320" y="1142"/>
                      <a:pt x="320" y="1119"/>
                      <a:pt x="320" y="1119"/>
                    </a:cubicBezTo>
                    <a:cubicBezTo>
                      <a:pt x="320" y="1096"/>
                      <a:pt x="320" y="1096"/>
                      <a:pt x="320" y="1073"/>
                    </a:cubicBezTo>
                    <a:cubicBezTo>
                      <a:pt x="342" y="1005"/>
                      <a:pt x="342" y="936"/>
                      <a:pt x="365" y="891"/>
                    </a:cubicBezTo>
                    <a:cubicBezTo>
                      <a:pt x="388" y="822"/>
                      <a:pt x="411" y="754"/>
                      <a:pt x="457" y="685"/>
                    </a:cubicBezTo>
                    <a:cubicBezTo>
                      <a:pt x="502" y="640"/>
                      <a:pt x="525" y="594"/>
                      <a:pt x="571" y="548"/>
                    </a:cubicBezTo>
                    <a:cubicBezTo>
                      <a:pt x="639" y="503"/>
                      <a:pt x="708" y="457"/>
                      <a:pt x="753" y="412"/>
                    </a:cubicBezTo>
                    <a:cubicBezTo>
                      <a:pt x="822" y="389"/>
                      <a:pt x="890" y="366"/>
                      <a:pt x="959" y="343"/>
                    </a:cubicBezTo>
                    <a:close/>
                    <a:moveTo>
                      <a:pt x="1096" y="1"/>
                    </a:moveTo>
                    <a:cubicBezTo>
                      <a:pt x="1073" y="1"/>
                      <a:pt x="1050" y="1"/>
                      <a:pt x="1050" y="23"/>
                    </a:cubicBezTo>
                    <a:cubicBezTo>
                      <a:pt x="959" y="23"/>
                      <a:pt x="867" y="46"/>
                      <a:pt x="776" y="69"/>
                    </a:cubicBezTo>
                    <a:cubicBezTo>
                      <a:pt x="685" y="92"/>
                      <a:pt x="594" y="138"/>
                      <a:pt x="525" y="183"/>
                    </a:cubicBezTo>
                    <a:cubicBezTo>
                      <a:pt x="434" y="229"/>
                      <a:pt x="388" y="297"/>
                      <a:pt x="320" y="343"/>
                    </a:cubicBezTo>
                    <a:cubicBezTo>
                      <a:pt x="251" y="412"/>
                      <a:pt x="206" y="480"/>
                      <a:pt x="160" y="571"/>
                    </a:cubicBezTo>
                    <a:cubicBezTo>
                      <a:pt x="91" y="640"/>
                      <a:pt x="69" y="731"/>
                      <a:pt x="46" y="822"/>
                    </a:cubicBezTo>
                    <a:cubicBezTo>
                      <a:pt x="46" y="845"/>
                      <a:pt x="23" y="868"/>
                      <a:pt x="23" y="868"/>
                    </a:cubicBezTo>
                    <a:cubicBezTo>
                      <a:pt x="23" y="936"/>
                      <a:pt x="0" y="1005"/>
                      <a:pt x="0" y="1051"/>
                    </a:cubicBezTo>
                    <a:cubicBezTo>
                      <a:pt x="0" y="1119"/>
                      <a:pt x="0" y="1165"/>
                      <a:pt x="0" y="1210"/>
                    </a:cubicBezTo>
                    <a:cubicBezTo>
                      <a:pt x="0" y="1233"/>
                      <a:pt x="0" y="1233"/>
                      <a:pt x="0" y="1233"/>
                    </a:cubicBezTo>
                    <a:cubicBezTo>
                      <a:pt x="0" y="1279"/>
                      <a:pt x="23" y="1325"/>
                      <a:pt x="23" y="1370"/>
                    </a:cubicBezTo>
                    <a:cubicBezTo>
                      <a:pt x="46" y="1416"/>
                      <a:pt x="69" y="1484"/>
                      <a:pt x="91" y="1553"/>
                    </a:cubicBezTo>
                    <a:cubicBezTo>
                      <a:pt x="114" y="1621"/>
                      <a:pt x="160" y="1713"/>
                      <a:pt x="206" y="1781"/>
                    </a:cubicBezTo>
                    <a:cubicBezTo>
                      <a:pt x="228" y="1804"/>
                      <a:pt x="251" y="1827"/>
                      <a:pt x="274" y="1849"/>
                    </a:cubicBezTo>
                    <a:cubicBezTo>
                      <a:pt x="297" y="1872"/>
                      <a:pt x="297" y="1872"/>
                      <a:pt x="297" y="1895"/>
                    </a:cubicBezTo>
                    <a:cubicBezTo>
                      <a:pt x="320" y="1918"/>
                      <a:pt x="342" y="1941"/>
                      <a:pt x="388" y="1964"/>
                    </a:cubicBezTo>
                    <a:lnTo>
                      <a:pt x="411" y="1964"/>
                    </a:lnTo>
                    <a:cubicBezTo>
                      <a:pt x="502" y="2078"/>
                      <a:pt x="639" y="2146"/>
                      <a:pt x="776" y="2192"/>
                    </a:cubicBezTo>
                    <a:cubicBezTo>
                      <a:pt x="883" y="2219"/>
                      <a:pt x="990" y="2230"/>
                      <a:pt x="1097" y="2230"/>
                    </a:cubicBezTo>
                    <a:cubicBezTo>
                      <a:pt x="1173" y="2230"/>
                      <a:pt x="1248" y="2224"/>
                      <a:pt x="1324" y="2215"/>
                    </a:cubicBezTo>
                    <a:cubicBezTo>
                      <a:pt x="1529" y="2169"/>
                      <a:pt x="1712" y="2078"/>
                      <a:pt x="1849" y="1941"/>
                    </a:cubicBezTo>
                    <a:cubicBezTo>
                      <a:pt x="2009" y="1804"/>
                      <a:pt x="2123" y="1644"/>
                      <a:pt x="2169" y="1461"/>
                    </a:cubicBezTo>
                    <a:cubicBezTo>
                      <a:pt x="2191" y="1370"/>
                      <a:pt x="2214" y="1302"/>
                      <a:pt x="2214" y="1210"/>
                    </a:cubicBezTo>
                    <a:cubicBezTo>
                      <a:pt x="2237" y="1119"/>
                      <a:pt x="2214" y="1005"/>
                      <a:pt x="2191" y="891"/>
                    </a:cubicBezTo>
                    <a:cubicBezTo>
                      <a:pt x="2169" y="731"/>
                      <a:pt x="2100" y="571"/>
                      <a:pt x="1986" y="434"/>
                    </a:cubicBezTo>
                    <a:cubicBezTo>
                      <a:pt x="1872" y="297"/>
                      <a:pt x="1735" y="183"/>
                      <a:pt x="1575" y="115"/>
                    </a:cubicBezTo>
                    <a:cubicBezTo>
                      <a:pt x="1415" y="46"/>
                      <a:pt x="1255" y="1"/>
                      <a:pt x="1096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4" name="Google Shape;244;p8"/>
              <p:cNvSpPr/>
              <p:nvPr/>
            </p:nvSpPr>
            <p:spPr>
              <a:xfrm>
                <a:off x="1237811" y="389220"/>
                <a:ext cx="48762" cy="39788"/>
              </a:xfrm>
              <a:custGeom>
                <a:avLst/>
                <a:gdLst/>
                <a:ahLst/>
                <a:cxnLst/>
                <a:rect l="l" t="t" r="r" b="b"/>
                <a:pathLst>
                  <a:path w="1804" h="1472" extrusionOk="0">
                    <a:moveTo>
                      <a:pt x="913" y="320"/>
                    </a:moveTo>
                    <a:cubicBezTo>
                      <a:pt x="982" y="343"/>
                      <a:pt x="1027" y="343"/>
                      <a:pt x="1096" y="366"/>
                    </a:cubicBezTo>
                    <a:cubicBezTo>
                      <a:pt x="1164" y="389"/>
                      <a:pt x="1210" y="412"/>
                      <a:pt x="1279" y="435"/>
                    </a:cubicBezTo>
                    <a:cubicBezTo>
                      <a:pt x="1324" y="480"/>
                      <a:pt x="1347" y="503"/>
                      <a:pt x="1393" y="549"/>
                    </a:cubicBezTo>
                    <a:cubicBezTo>
                      <a:pt x="1416" y="572"/>
                      <a:pt x="1438" y="594"/>
                      <a:pt x="1461" y="640"/>
                    </a:cubicBezTo>
                    <a:cubicBezTo>
                      <a:pt x="1461" y="663"/>
                      <a:pt x="1484" y="686"/>
                      <a:pt x="1484" y="731"/>
                    </a:cubicBezTo>
                    <a:cubicBezTo>
                      <a:pt x="1484" y="754"/>
                      <a:pt x="1484" y="800"/>
                      <a:pt x="1484" y="845"/>
                    </a:cubicBezTo>
                    <a:cubicBezTo>
                      <a:pt x="1461" y="891"/>
                      <a:pt x="1438" y="914"/>
                      <a:pt x="1438" y="937"/>
                    </a:cubicBezTo>
                    <a:cubicBezTo>
                      <a:pt x="1416" y="960"/>
                      <a:pt x="1393" y="982"/>
                      <a:pt x="1370" y="1005"/>
                    </a:cubicBezTo>
                    <a:cubicBezTo>
                      <a:pt x="1324" y="1028"/>
                      <a:pt x="1301" y="1051"/>
                      <a:pt x="1256" y="1074"/>
                    </a:cubicBezTo>
                    <a:cubicBezTo>
                      <a:pt x="1210" y="1097"/>
                      <a:pt x="1164" y="1119"/>
                      <a:pt x="1096" y="1142"/>
                    </a:cubicBezTo>
                    <a:lnTo>
                      <a:pt x="913" y="1142"/>
                    </a:lnTo>
                    <a:cubicBezTo>
                      <a:pt x="845" y="1142"/>
                      <a:pt x="776" y="1119"/>
                      <a:pt x="708" y="1097"/>
                    </a:cubicBezTo>
                    <a:cubicBezTo>
                      <a:pt x="662" y="1074"/>
                      <a:pt x="594" y="1051"/>
                      <a:pt x="548" y="1028"/>
                    </a:cubicBezTo>
                    <a:cubicBezTo>
                      <a:pt x="503" y="1005"/>
                      <a:pt x="457" y="960"/>
                      <a:pt x="434" y="937"/>
                    </a:cubicBezTo>
                    <a:lnTo>
                      <a:pt x="411" y="914"/>
                    </a:lnTo>
                    <a:cubicBezTo>
                      <a:pt x="388" y="891"/>
                      <a:pt x="388" y="868"/>
                      <a:pt x="366" y="823"/>
                    </a:cubicBezTo>
                    <a:cubicBezTo>
                      <a:pt x="366" y="800"/>
                      <a:pt x="343" y="777"/>
                      <a:pt x="343" y="754"/>
                    </a:cubicBezTo>
                    <a:cubicBezTo>
                      <a:pt x="343" y="731"/>
                      <a:pt x="343" y="709"/>
                      <a:pt x="343" y="686"/>
                    </a:cubicBezTo>
                    <a:cubicBezTo>
                      <a:pt x="343" y="663"/>
                      <a:pt x="343" y="640"/>
                      <a:pt x="343" y="617"/>
                    </a:cubicBezTo>
                    <a:cubicBezTo>
                      <a:pt x="343" y="617"/>
                      <a:pt x="366" y="617"/>
                      <a:pt x="366" y="594"/>
                    </a:cubicBezTo>
                    <a:cubicBezTo>
                      <a:pt x="366" y="594"/>
                      <a:pt x="366" y="594"/>
                      <a:pt x="366" y="572"/>
                    </a:cubicBezTo>
                    <a:cubicBezTo>
                      <a:pt x="366" y="572"/>
                      <a:pt x="388" y="549"/>
                      <a:pt x="388" y="549"/>
                    </a:cubicBezTo>
                    <a:cubicBezTo>
                      <a:pt x="411" y="526"/>
                      <a:pt x="434" y="480"/>
                      <a:pt x="457" y="457"/>
                    </a:cubicBezTo>
                    <a:cubicBezTo>
                      <a:pt x="503" y="435"/>
                      <a:pt x="525" y="412"/>
                      <a:pt x="571" y="389"/>
                    </a:cubicBezTo>
                    <a:cubicBezTo>
                      <a:pt x="617" y="366"/>
                      <a:pt x="662" y="366"/>
                      <a:pt x="708" y="343"/>
                    </a:cubicBezTo>
                    <a:cubicBezTo>
                      <a:pt x="776" y="343"/>
                      <a:pt x="845" y="320"/>
                      <a:pt x="913" y="320"/>
                    </a:cubicBezTo>
                    <a:close/>
                    <a:moveTo>
                      <a:pt x="868" y="1"/>
                    </a:moveTo>
                    <a:cubicBezTo>
                      <a:pt x="731" y="1"/>
                      <a:pt x="594" y="24"/>
                      <a:pt x="457" y="92"/>
                    </a:cubicBezTo>
                    <a:cubicBezTo>
                      <a:pt x="366" y="115"/>
                      <a:pt x="274" y="184"/>
                      <a:pt x="206" y="252"/>
                    </a:cubicBezTo>
                    <a:cubicBezTo>
                      <a:pt x="206" y="252"/>
                      <a:pt x="183" y="275"/>
                      <a:pt x="183" y="275"/>
                    </a:cubicBezTo>
                    <a:cubicBezTo>
                      <a:pt x="183" y="275"/>
                      <a:pt x="160" y="298"/>
                      <a:pt x="160" y="298"/>
                    </a:cubicBezTo>
                    <a:cubicBezTo>
                      <a:pt x="137" y="343"/>
                      <a:pt x="114" y="389"/>
                      <a:pt x="92" y="412"/>
                    </a:cubicBezTo>
                    <a:cubicBezTo>
                      <a:pt x="92" y="435"/>
                      <a:pt x="69" y="435"/>
                      <a:pt x="69" y="435"/>
                    </a:cubicBezTo>
                    <a:cubicBezTo>
                      <a:pt x="46" y="480"/>
                      <a:pt x="46" y="526"/>
                      <a:pt x="23" y="572"/>
                    </a:cubicBezTo>
                    <a:cubicBezTo>
                      <a:pt x="23" y="594"/>
                      <a:pt x="23" y="594"/>
                      <a:pt x="23" y="617"/>
                    </a:cubicBezTo>
                    <a:cubicBezTo>
                      <a:pt x="0" y="731"/>
                      <a:pt x="23" y="845"/>
                      <a:pt x="69" y="960"/>
                    </a:cubicBezTo>
                    <a:cubicBezTo>
                      <a:pt x="92" y="1005"/>
                      <a:pt x="114" y="1028"/>
                      <a:pt x="137" y="1074"/>
                    </a:cubicBezTo>
                    <a:cubicBezTo>
                      <a:pt x="160" y="1119"/>
                      <a:pt x="206" y="1165"/>
                      <a:pt x="251" y="1211"/>
                    </a:cubicBezTo>
                    <a:cubicBezTo>
                      <a:pt x="297" y="1233"/>
                      <a:pt x="320" y="1279"/>
                      <a:pt x="366" y="1302"/>
                    </a:cubicBezTo>
                    <a:cubicBezTo>
                      <a:pt x="388" y="1325"/>
                      <a:pt x="411" y="1325"/>
                      <a:pt x="457" y="1348"/>
                    </a:cubicBezTo>
                    <a:cubicBezTo>
                      <a:pt x="457" y="1348"/>
                      <a:pt x="457" y="1348"/>
                      <a:pt x="480" y="1370"/>
                    </a:cubicBezTo>
                    <a:lnTo>
                      <a:pt x="503" y="1370"/>
                    </a:lnTo>
                    <a:cubicBezTo>
                      <a:pt x="548" y="1393"/>
                      <a:pt x="617" y="1416"/>
                      <a:pt x="662" y="1439"/>
                    </a:cubicBezTo>
                    <a:cubicBezTo>
                      <a:pt x="743" y="1455"/>
                      <a:pt x="835" y="1471"/>
                      <a:pt x="922" y="1471"/>
                    </a:cubicBezTo>
                    <a:cubicBezTo>
                      <a:pt x="959" y="1471"/>
                      <a:pt x="994" y="1468"/>
                      <a:pt x="1027" y="1462"/>
                    </a:cubicBezTo>
                    <a:cubicBezTo>
                      <a:pt x="1187" y="1462"/>
                      <a:pt x="1324" y="1416"/>
                      <a:pt x="1461" y="1348"/>
                    </a:cubicBezTo>
                    <a:cubicBezTo>
                      <a:pt x="1507" y="1302"/>
                      <a:pt x="1552" y="1279"/>
                      <a:pt x="1598" y="1233"/>
                    </a:cubicBezTo>
                    <a:cubicBezTo>
                      <a:pt x="1621" y="1211"/>
                      <a:pt x="1644" y="1188"/>
                      <a:pt x="1667" y="1165"/>
                    </a:cubicBezTo>
                    <a:cubicBezTo>
                      <a:pt x="1689" y="1142"/>
                      <a:pt x="1712" y="1097"/>
                      <a:pt x="1735" y="1051"/>
                    </a:cubicBezTo>
                    <a:cubicBezTo>
                      <a:pt x="1758" y="1005"/>
                      <a:pt x="1781" y="960"/>
                      <a:pt x="1804" y="891"/>
                    </a:cubicBezTo>
                    <a:cubicBezTo>
                      <a:pt x="1804" y="868"/>
                      <a:pt x="1804" y="845"/>
                      <a:pt x="1804" y="823"/>
                    </a:cubicBezTo>
                    <a:cubicBezTo>
                      <a:pt x="1804" y="754"/>
                      <a:pt x="1804" y="709"/>
                      <a:pt x="1804" y="663"/>
                    </a:cubicBezTo>
                    <a:cubicBezTo>
                      <a:pt x="1781" y="594"/>
                      <a:pt x="1758" y="526"/>
                      <a:pt x="1735" y="480"/>
                    </a:cubicBezTo>
                    <a:cubicBezTo>
                      <a:pt x="1689" y="389"/>
                      <a:pt x="1644" y="343"/>
                      <a:pt x="1598" y="275"/>
                    </a:cubicBezTo>
                    <a:cubicBezTo>
                      <a:pt x="1552" y="229"/>
                      <a:pt x="1484" y="184"/>
                      <a:pt x="1438" y="161"/>
                    </a:cubicBezTo>
                    <a:cubicBezTo>
                      <a:pt x="1370" y="115"/>
                      <a:pt x="1301" y="92"/>
                      <a:pt x="1210" y="69"/>
                    </a:cubicBezTo>
                    <a:cubicBezTo>
                      <a:pt x="1096" y="24"/>
                      <a:pt x="982" y="1"/>
                      <a:pt x="868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5" name="Google Shape;245;p8"/>
              <p:cNvSpPr/>
              <p:nvPr/>
            </p:nvSpPr>
            <p:spPr>
              <a:xfrm>
                <a:off x="1403775" y="547184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46" name="Google Shape;246;p8"/>
            <p:cNvSpPr/>
            <p:nvPr/>
          </p:nvSpPr>
          <p:spPr>
            <a:xfrm>
              <a:off x="6832162" y="726331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8"/>
            <p:cNvSpPr/>
            <p:nvPr/>
          </p:nvSpPr>
          <p:spPr>
            <a:xfrm>
              <a:off x="7292038" y="555456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8"/>
            <p:cNvSpPr/>
            <p:nvPr/>
          </p:nvSpPr>
          <p:spPr>
            <a:xfrm>
              <a:off x="7178825" y="-231719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8"/>
            <p:cNvSpPr/>
            <p:nvPr/>
          </p:nvSpPr>
          <p:spPr>
            <a:xfrm>
              <a:off x="5492704" y="128446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8"/>
            <p:cNvSpPr/>
            <p:nvPr/>
          </p:nvSpPr>
          <p:spPr>
            <a:xfrm>
              <a:off x="8823062" y="264606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8"/>
            <p:cNvSpPr/>
            <p:nvPr/>
          </p:nvSpPr>
          <p:spPr>
            <a:xfrm>
              <a:off x="5624487" y="466694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52" name="Google Shape;252;p8"/>
            <p:cNvGrpSpPr/>
            <p:nvPr/>
          </p:nvGrpSpPr>
          <p:grpSpPr>
            <a:xfrm>
              <a:off x="7535004" y="343740"/>
              <a:ext cx="1150805" cy="832433"/>
              <a:chOff x="7013704" y="2894590"/>
              <a:chExt cx="1150805" cy="832433"/>
            </a:xfrm>
          </p:grpSpPr>
          <p:sp>
            <p:nvSpPr>
              <p:cNvPr id="253" name="Google Shape;253;p8"/>
              <p:cNvSpPr/>
              <p:nvPr/>
            </p:nvSpPr>
            <p:spPr>
              <a:xfrm rot="2700000">
                <a:off x="7176145" y="3060349"/>
                <a:ext cx="575769" cy="346397"/>
              </a:xfrm>
              <a:custGeom>
                <a:avLst/>
                <a:gdLst/>
                <a:ahLst/>
                <a:cxnLst/>
                <a:rect l="l" t="t" r="r" b="b"/>
                <a:pathLst>
                  <a:path w="23031" h="13856" extrusionOk="0">
                    <a:moveTo>
                      <a:pt x="13558" y="1"/>
                    </a:moveTo>
                    <a:lnTo>
                      <a:pt x="0" y="1963"/>
                    </a:lnTo>
                    <a:lnTo>
                      <a:pt x="9906" y="13855"/>
                    </a:lnTo>
                    <a:lnTo>
                      <a:pt x="23031" y="11733"/>
                    </a:lnTo>
                    <a:lnTo>
                      <a:pt x="13558" y="1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4" name="Google Shape;254;p8"/>
              <p:cNvSpPr/>
              <p:nvPr/>
            </p:nvSpPr>
            <p:spPr>
              <a:xfrm rot="2700000">
                <a:off x="7140722" y="2969123"/>
                <a:ext cx="273372" cy="401746"/>
              </a:xfrm>
              <a:custGeom>
                <a:avLst/>
                <a:gdLst/>
                <a:ahLst/>
                <a:cxnLst/>
                <a:rect l="l" t="t" r="r" b="b"/>
                <a:pathLst>
                  <a:path w="10935" h="16070" extrusionOk="0">
                    <a:moveTo>
                      <a:pt x="1370" y="0"/>
                    </a:moveTo>
                    <a:lnTo>
                      <a:pt x="1" y="4451"/>
                    </a:lnTo>
                    <a:lnTo>
                      <a:pt x="9519" y="16069"/>
                    </a:lnTo>
                    <a:lnTo>
                      <a:pt x="10934" y="11481"/>
                    </a:lnTo>
                    <a:lnTo>
                      <a:pt x="1370" y="0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5" name="Google Shape;255;p8"/>
              <p:cNvSpPr/>
              <p:nvPr/>
            </p:nvSpPr>
            <p:spPr>
              <a:xfrm rot="2700000">
                <a:off x="7213083" y="3368946"/>
                <a:ext cx="363497" cy="167798"/>
              </a:xfrm>
              <a:custGeom>
                <a:avLst/>
                <a:gdLst/>
                <a:ahLst/>
                <a:cxnLst/>
                <a:rect l="l" t="t" r="r" b="b"/>
                <a:pathLst>
                  <a:path w="14540" h="6712" extrusionOk="0">
                    <a:moveTo>
                      <a:pt x="14540" y="1"/>
                    </a:moveTo>
                    <a:lnTo>
                      <a:pt x="1415" y="2123"/>
                    </a:lnTo>
                    <a:lnTo>
                      <a:pt x="0" y="6711"/>
                    </a:lnTo>
                    <a:lnTo>
                      <a:pt x="13284" y="4041"/>
                    </a:lnTo>
                    <a:lnTo>
                      <a:pt x="14540" y="1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6" name="Google Shape;256;p8"/>
              <p:cNvSpPr/>
              <p:nvPr/>
            </p:nvSpPr>
            <p:spPr>
              <a:xfrm rot="2700000">
                <a:off x="7585451" y="2943562"/>
                <a:ext cx="398321" cy="646544"/>
              </a:xfrm>
              <a:custGeom>
                <a:avLst/>
                <a:gdLst/>
                <a:ahLst/>
                <a:cxnLst/>
                <a:rect l="l" t="t" r="r" b="b"/>
                <a:pathLst>
                  <a:path w="15933" h="25862" extrusionOk="0">
                    <a:moveTo>
                      <a:pt x="5981" y="1"/>
                    </a:moveTo>
                    <a:lnTo>
                      <a:pt x="0" y="14130"/>
                    </a:lnTo>
                    <a:lnTo>
                      <a:pt x="9473" y="25862"/>
                    </a:lnTo>
                    <a:lnTo>
                      <a:pt x="15932" y="10774"/>
                    </a:lnTo>
                    <a:lnTo>
                      <a:pt x="5981" y="1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7" name="Google Shape;257;p8"/>
              <p:cNvSpPr/>
              <p:nvPr/>
            </p:nvSpPr>
            <p:spPr>
              <a:xfrm rot="2700000">
                <a:off x="7845096" y="3074999"/>
                <a:ext cx="264772" cy="264222"/>
              </a:xfrm>
              <a:custGeom>
                <a:avLst/>
                <a:gdLst/>
                <a:ahLst/>
                <a:cxnLst/>
                <a:rect l="l" t="t" r="r" b="b"/>
                <a:pathLst>
                  <a:path w="10591" h="10569" extrusionOk="0">
                    <a:moveTo>
                      <a:pt x="0" y="1"/>
                    </a:moveTo>
                    <a:lnTo>
                      <a:pt x="9769" y="10569"/>
                    </a:lnTo>
                    <a:lnTo>
                      <a:pt x="10591" y="10204"/>
                    </a:lnTo>
                    <a:lnTo>
                      <a:pt x="1278" y="38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8" name="Google Shape;258;p8"/>
              <p:cNvSpPr/>
              <p:nvPr/>
            </p:nvSpPr>
            <p:spPr>
              <a:xfrm rot="2700000">
                <a:off x="7626454" y="3239507"/>
                <a:ext cx="220273" cy="479920"/>
              </a:xfrm>
              <a:custGeom>
                <a:avLst/>
                <a:gdLst/>
                <a:ahLst/>
                <a:cxnLst/>
                <a:rect l="l" t="t" r="r" b="b"/>
                <a:pathLst>
                  <a:path w="8811" h="19197" extrusionOk="0">
                    <a:moveTo>
                      <a:pt x="8811" y="1"/>
                    </a:moveTo>
                    <a:lnTo>
                      <a:pt x="7715" y="69"/>
                    </a:lnTo>
                    <a:lnTo>
                      <a:pt x="1256" y="15157"/>
                    </a:lnTo>
                    <a:lnTo>
                      <a:pt x="0" y="19197"/>
                    </a:lnTo>
                    <a:lnTo>
                      <a:pt x="8811" y="1"/>
                    </a:lnTo>
                    <a:close/>
                    <a:moveTo>
                      <a:pt x="0" y="19197"/>
                    </a:moveTo>
                    <a:lnTo>
                      <a:pt x="0" y="19197"/>
                    </a:lnTo>
                    <a:lnTo>
                      <a:pt x="0" y="1919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9" name="Google Shape;259;p8"/>
              <p:cNvSpPr/>
              <p:nvPr/>
            </p:nvSpPr>
            <p:spPr>
              <a:xfrm rot="2700000">
                <a:off x="7184894" y="3063972"/>
                <a:ext cx="565520" cy="346397"/>
              </a:xfrm>
              <a:custGeom>
                <a:avLst/>
                <a:gdLst/>
                <a:ahLst/>
                <a:cxnLst/>
                <a:rect l="l" t="t" r="r" b="b"/>
                <a:pathLst>
                  <a:path w="22621" h="13856" extrusionOk="0">
                    <a:moveTo>
                      <a:pt x="13148" y="1"/>
                    </a:moveTo>
                    <a:lnTo>
                      <a:pt x="1" y="685"/>
                    </a:lnTo>
                    <a:lnTo>
                      <a:pt x="9496" y="13855"/>
                    </a:lnTo>
                    <a:lnTo>
                      <a:pt x="22621" y="11733"/>
                    </a:lnTo>
                    <a:lnTo>
                      <a:pt x="13148" y="1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0" name="Google Shape;260;p8"/>
              <p:cNvSpPr/>
              <p:nvPr/>
            </p:nvSpPr>
            <p:spPr>
              <a:xfrm rot="2700000">
                <a:off x="7225020" y="2989190"/>
                <a:ext cx="228273" cy="301897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12076" extrusionOk="0">
                    <a:moveTo>
                      <a:pt x="434" y="1"/>
                    </a:moveTo>
                    <a:lnTo>
                      <a:pt x="0" y="69"/>
                    </a:lnTo>
                    <a:lnTo>
                      <a:pt x="9130" y="12075"/>
                    </a:lnTo>
                    <a:lnTo>
                      <a:pt x="434" y="1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1" name="Google Shape;261;p8"/>
              <p:cNvSpPr/>
              <p:nvPr/>
            </p:nvSpPr>
            <p:spPr>
              <a:xfrm rot="2700000">
                <a:off x="7046374" y="3130873"/>
                <a:ext cx="598044" cy="340122"/>
              </a:xfrm>
              <a:custGeom>
                <a:avLst/>
                <a:gdLst/>
                <a:ahLst/>
                <a:cxnLst/>
                <a:rect l="l" t="t" r="r" b="b"/>
                <a:pathLst>
                  <a:path w="23922" h="13605" extrusionOk="0">
                    <a:moveTo>
                      <a:pt x="1324" y="0"/>
                    </a:moveTo>
                    <a:lnTo>
                      <a:pt x="1" y="571"/>
                    </a:lnTo>
                    <a:lnTo>
                      <a:pt x="10226" y="13604"/>
                    </a:lnTo>
                    <a:lnTo>
                      <a:pt x="23670" y="10386"/>
                    </a:lnTo>
                    <a:lnTo>
                      <a:pt x="23922" y="9541"/>
                    </a:lnTo>
                    <a:lnTo>
                      <a:pt x="10569" y="12486"/>
                    </a:lnTo>
                    <a:lnTo>
                      <a:pt x="1051" y="890"/>
                    </a:lnTo>
                    <a:lnTo>
                      <a:pt x="13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2" name="Google Shape;262;p8"/>
              <p:cNvSpPr/>
              <p:nvPr/>
            </p:nvSpPr>
            <p:spPr>
              <a:xfrm rot="2700000">
                <a:off x="7515060" y="3508436"/>
                <a:ext cx="56524" cy="97024"/>
              </a:xfrm>
              <a:custGeom>
                <a:avLst/>
                <a:gdLst/>
                <a:ahLst/>
                <a:cxnLst/>
                <a:rect l="l" t="t" r="r" b="b"/>
                <a:pathLst>
                  <a:path w="2261" h="3881" extrusionOk="0">
                    <a:moveTo>
                      <a:pt x="1735" y="0"/>
                    </a:moveTo>
                    <a:cubicBezTo>
                      <a:pt x="1735" y="1"/>
                      <a:pt x="708" y="1644"/>
                      <a:pt x="0" y="3881"/>
                    </a:cubicBezTo>
                    <a:cubicBezTo>
                      <a:pt x="2260" y="2922"/>
                      <a:pt x="1735" y="1"/>
                      <a:pt x="173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3" name="Google Shape;263;p8"/>
              <p:cNvSpPr/>
              <p:nvPr/>
            </p:nvSpPr>
            <p:spPr>
              <a:xfrm rot="2700000">
                <a:off x="7674332" y="3249725"/>
                <a:ext cx="182623" cy="377196"/>
              </a:xfrm>
              <a:custGeom>
                <a:avLst/>
                <a:gdLst/>
                <a:ahLst/>
                <a:cxnLst/>
                <a:rect l="l" t="t" r="r" b="b"/>
                <a:pathLst>
                  <a:path w="7305" h="15088" extrusionOk="0">
                    <a:moveTo>
                      <a:pt x="7304" y="0"/>
                    </a:moveTo>
                    <a:cubicBezTo>
                      <a:pt x="7304" y="1"/>
                      <a:pt x="662" y="6323"/>
                      <a:pt x="0" y="14654"/>
                    </a:cubicBezTo>
                    <a:cubicBezTo>
                      <a:pt x="502" y="15065"/>
                      <a:pt x="845" y="15088"/>
                      <a:pt x="845" y="15088"/>
                    </a:cubicBezTo>
                    <a:lnTo>
                      <a:pt x="7304" y="0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4" name="Google Shape;264;p8"/>
              <p:cNvSpPr/>
              <p:nvPr/>
            </p:nvSpPr>
            <p:spPr>
              <a:xfrm rot="2700000">
                <a:off x="7483609" y="3187704"/>
                <a:ext cx="236823" cy="295047"/>
              </a:xfrm>
              <a:custGeom>
                <a:avLst/>
                <a:gdLst/>
                <a:ahLst/>
                <a:cxnLst/>
                <a:rect l="l" t="t" r="r" b="b"/>
                <a:pathLst>
                  <a:path w="9473" h="11802" extrusionOk="0">
                    <a:moveTo>
                      <a:pt x="0" y="1"/>
                    </a:moveTo>
                    <a:lnTo>
                      <a:pt x="9016" y="11801"/>
                    </a:lnTo>
                    <a:lnTo>
                      <a:pt x="9473" y="1173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3C2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5" name="Google Shape;265;p8"/>
              <p:cNvSpPr/>
              <p:nvPr/>
            </p:nvSpPr>
            <p:spPr>
              <a:xfrm rot="2700000">
                <a:off x="7721835" y="2897941"/>
                <a:ext cx="155799" cy="353247"/>
              </a:xfrm>
              <a:custGeom>
                <a:avLst/>
                <a:gdLst/>
                <a:ahLst/>
                <a:cxnLst/>
                <a:rect l="l" t="t" r="r" b="b"/>
                <a:pathLst>
                  <a:path w="6232" h="14130" extrusionOk="0">
                    <a:moveTo>
                      <a:pt x="6141" y="1"/>
                    </a:moveTo>
                    <a:cubicBezTo>
                      <a:pt x="1" y="9131"/>
                      <a:pt x="160" y="14130"/>
                      <a:pt x="160" y="14130"/>
                    </a:cubicBezTo>
                    <a:lnTo>
                      <a:pt x="6141" y="3607"/>
                    </a:lnTo>
                    <a:cubicBezTo>
                      <a:pt x="6141" y="3607"/>
                      <a:pt x="6232" y="1210"/>
                      <a:pt x="6141" y="1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6" name="Google Shape;266;p8"/>
              <p:cNvSpPr/>
              <p:nvPr/>
            </p:nvSpPr>
            <p:spPr>
              <a:xfrm rot="2700000">
                <a:off x="7182922" y="3068734"/>
                <a:ext cx="540420" cy="330422"/>
              </a:xfrm>
              <a:custGeom>
                <a:avLst/>
                <a:gdLst/>
                <a:ahLst/>
                <a:cxnLst/>
                <a:rect l="l" t="t" r="r" b="b"/>
                <a:pathLst>
                  <a:path w="21617" h="13217" extrusionOk="0">
                    <a:moveTo>
                      <a:pt x="754" y="1"/>
                    </a:moveTo>
                    <a:lnTo>
                      <a:pt x="1" y="46"/>
                    </a:lnTo>
                    <a:lnTo>
                      <a:pt x="9496" y="13216"/>
                    </a:lnTo>
                    <a:lnTo>
                      <a:pt x="21617" y="11253"/>
                    </a:lnTo>
                    <a:cubicBezTo>
                      <a:pt x="21373" y="11200"/>
                      <a:pt x="21031" y="11176"/>
                      <a:pt x="20617" y="11176"/>
                    </a:cubicBezTo>
                    <a:cubicBezTo>
                      <a:pt x="17338" y="11176"/>
                      <a:pt x="9496" y="12669"/>
                      <a:pt x="9496" y="12669"/>
                    </a:cubicBezTo>
                    <a:lnTo>
                      <a:pt x="754" y="1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7" name="Google Shape;267;p8"/>
              <p:cNvSpPr/>
              <p:nvPr/>
            </p:nvSpPr>
            <p:spPr>
              <a:xfrm rot="2700000">
                <a:off x="7221732" y="3030444"/>
                <a:ext cx="140874" cy="178448"/>
              </a:xfrm>
              <a:custGeom>
                <a:avLst/>
                <a:gdLst/>
                <a:ahLst/>
                <a:cxnLst/>
                <a:rect l="l" t="t" r="r" b="b"/>
                <a:pathLst>
                  <a:path w="5635" h="7138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1"/>
                      <a:pt x="4165" y="5075"/>
                      <a:pt x="5339" y="6696"/>
                    </a:cubicBezTo>
                    <a:lnTo>
                      <a:pt x="5339" y="6696"/>
                    </a:lnTo>
                    <a:cubicBezTo>
                      <a:pt x="4395" y="5270"/>
                      <a:pt x="1422" y="836"/>
                      <a:pt x="0" y="0"/>
                    </a:cubicBezTo>
                    <a:close/>
                    <a:moveTo>
                      <a:pt x="5339" y="6696"/>
                    </a:moveTo>
                    <a:cubicBezTo>
                      <a:pt x="5523" y="6974"/>
                      <a:pt x="5630" y="7137"/>
                      <a:pt x="5633" y="7137"/>
                    </a:cubicBezTo>
                    <a:cubicBezTo>
                      <a:pt x="5634" y="7137"/>
                      <a:pt x="5614" y="7103"/>
                      <a:pt x="5570" y="7030"/>
                    </a:cubicBezTo>
                    <a:cubicBezTo>
                      <a:pt x="5518" y="6948"/>
                      <a:pt x="5439" y="6834"/>
                      <a:pt x="5339" y="6696"/>
                    </a:cubicBezTo>
                    <a:close/>
                  </a:path>
                </a:pathLst>
              </a:custGeom>
              <a:solidFill>
                <a:srgbClr val="C3C2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8" name="Google Shape;268;p8"/>
              <p:cNvSpPr/>
              <p:nvPr/>
            </p:nvSpPr>
            <p:spPr>
              <a:xfrm rot="2700000">
                <a:off x="7732084" y="3327413"/>
                <a:ext cx="101024" cy="195198"/>
              </a:xfrm>
              <a:custGeom>
                <a:avLst/>
                <a:gdLst/>
                <a:ahLst/>
                <a:cxnLst/>
                <a:rect l="l" t="t" r="r" b="b"/>
                <a:pathLst>
                  <a:path w="4041" h="7808" extrusionOk="0">
                    <a:moveTo>
                      <a:pt x="4040" y="1"/>
                    </a:moveTo>
                    <a:cubicBezTo>
                      <a:pt x="4040" y="1"/>
                      <a:pt x="1461" y="2489"/>
                      <a:pt x="0" y="7807"/>
                    </a:cubicBezTo>
                    <a:cubicBezTo>
                      <a:pt x="1027" y="5593"/>
                      <a:pt x="2648" y="1895"/>
                      <a:pt x="4040" y="1"/>
                    </a:cubicBezTo>
                    <a:close/>
                  </a:path>
                </a:pathLst>
              </a:custGeom>
              <a:solidFill>
                <a:srgbClr val="C3C2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9" name="Google Shape;269;p8"/>
              <p:cNvSpPr/>
              <p:nvPr/>
            </p:nvSpPr>
            <p:spPr>
              <a:xfrm rot="2700000">
                <a:off x="7299667" y="3430340"/>
                <a:ext cx="234098" cy="39000"/>
              </a:xfrm>
              <a:custGeom>
                <a:avLst/>
                <a:gdLst/>
                <a:ahLst/>
                <a:cxnLst/>
                <a:rect l="l" t="t" r="r" b="b"/>
                <a:pathLst>
                  <a:path w="9364" h="1560" extrusionOk="0">
                    <a:moveTo>
                      <a:pt x="9364" y="0"/>
                    </a:moveTo>
                    <a:cubicBezTo>
                      <a:pt x="9363" y="0"/>
                      <a:pt x="1192" y="1028"/>
                      <a:pt x="119" y="1484"/>
                    </a:cubicBezTo>
                    <a:cubicBezTo>
                      <a:pt x="0" y="1536"/>
                      <a:pt x="16" y="1559"/>
                      <a:pt x="140" y="1559"/>
                    </a:cubicBezTo>
                    <a:cubicBezTo>
                      <a:pt x="1151" y="1559"/>
                      <a:pt x="9363" y="1"/>
                      <a:pt x="9364" y="0"/>
                    </a:cubicBezTo>
                    <a:close/>
                  </a:path>
                </a:pathLst>
              </a:custGeom>
              <a:solidFill>
                <a:srgbClr val="C3C2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70" name="Google Shape;270;p8"/>
              <p:cNvSpPr/>
              <p:nvPr/>
            </p:nvSpPr>
            <p:spPr>
              <a:xfrm rot="2700000">
                <a:off x="7931575" y="3085750"/>
                <a:ext cx="99874" cy="109574"/>
              </a:xfrm>
              <a:custGeom>
                <a:avLst/>
                <a:gdLst/>
                <a:ahLst/>
                <a:cxnLst/>
                <a:rect l="l" t="t" r="r" b="b"/>
                <a:pathLst>
                  <a:path w="3995" h="4383" fill="none" extrusionOk="0">
                    <a:moveTo>
                      <a:pt x="0" y="0"/>
                    </a:moveTo>
                    <a:lnTo>
                      <a:pt x="3995" y="4383"/>
                    </a:lnTo>
                  </a:path>
                </a:pathLst>
              </a:custGeom>
              <a:noFill/>
              <a:ln w="6850" cap="rnd" cmpd="sng">
                <a:solidFill>
                  <a:srgbClr val="61D9DA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71" name="Google Shape;271;p8"/>
              <p:cNvSpPr/>
              <p:nvPr/>
            </p:nvSpPr>
            <p:spPr>
              <a:xfrm rot="2700000">
                <a:off x="7968048" y="3241609"/>
                <a:ext cx="18850" cy="20575"/>
              </a:xfrm>
              <a:custGeom>
                <a:avLst/>
                <a:gdLst/>
                <a:ahLst/>
                <a:cxnLst/>
                <a:rect l="l" t="t" r="r" b="b"/>
                <a:pathLst>
                  <a:path w="754" h="823" fill="none" extrusionOk="0">
                    <a:moveTo>
                      <a:pt x="1" y="1"/>
                    </a:moveTo>
                    <a:lnTo>
                      <a:pt x="754" y="823"/>
                    </a:lnTo>
                  </a:path>
                </a:pathLst>
              </a:custGeom>
              <a:noFill/>
              <a:ln w="6850" cap="rnd" cmpd="sng">
                <a:solidFill>
                  <a:srgbClr val="61D9DA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72" name="Google Shape;272;p8"/>
              <p:cNvSpPr/>
              <p:nvPr/>
            </p:nvSpPr>
            <p:spPr>
              <a:xfrm rot="2700000">
                <a:off x="7534905" y="3526082"/>
                <a:ext cx="18850" cy="56499"/>
              </a:xfrm>
              <a:custGeom>
                <a:avLst/>
                <a:gdLst/>
                <a:ahLst/>
                <a:cxnLst/>
                <a:rect l="l" t="t" r="r" b="b"/>
                <a:pathLst>
                  <a:path w="754" h="2260" fill="none" extrusionOk="0">
                    <a:moveTo>
                      <a:pt x="0" y="2260"/>
                    </a:moveTo>
                    <a:cubicBezTo>
                      <a:pt x="0" y="2260"/>
                      <a:pt x="548" y="1529"/>
                      <a:pt x="753" y="0"/>
                    </a:cubicBezTo>
                  </a:path>
                </a:pathLst>
              </a:custGeom>
              <a:noFill/>
              <a:ln w="6850" cap="rnd" cmpd="sng">
                <a:solidFill>
                  <a:srgbClr val="61D9DA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73" name="Google Shape;273;p8"/>
              <p:cNvSpPr/>
              <p:nvPr/>
            </p:nvSpPr>
            <p:spPr>
              <a:xfrm rot="2700000">
                <a:off x="7192137" y="3040352"/>
                <a:ext cx="89049" cy="112424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4497" fill="none" extrusionOk="0">
                    <a:moveTo>
                      <a:pt x="0" y="0"/>
                    </a:moveTo>
                    <a:lnTo>
                      <a:pt x="3561" y="4497"/>
                    </a:lnTo>
                  </a:path>
                </a:pathLst>
              </a:custGeom>
              <a:noFill/>
              <a:ln w="4575" cap="rnd" cmpd="sng">
                <a:solidFill>
                  <a:srgbClr val="61D9D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74" name="Google Shape;274;p8"/>
              <p:cNvSpPr/>
              <p:nvPr/>
            </p:nvSpPr>
            <p:spPr>
              <a:xfrm rot="2700000">
                <a:off x="7204948" y="3202207"/>
                <a:ext cx="3597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781" fill="none" extrusionOk="0">
                    <a:moveTo>
                      <a:pt x="1" y="0"/>
                    </a:moveTo>
                    <a:lnTo>
                      <a:pt x="1439" y="1780"/>
                    </a:lnTo>
                  </a:path>
                </a:pathLst>
              </a:custGeom>
              <a:noFill/>
              <a:ln w="4575" cap="rnd" cmpd="sng">
                <a:solidFill>
                  <a:srgbClr val="61D9D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275" name="Google Shape;275;p8"/>
            <p:cNvSpPr/>
            <p:nvPr/>
          </p:nvSpPr>
          <p:spPr>
            <a:xfrm>
              <a:off x="9011608" y="664448"/>
              <a:ext cx="193481" cy="191021"/>
            </a:xfrm>
            <a:custGeom>
              <a:avLst/>
              <a:gdLst/>
              <a:ahLst/>
              <a:cxnLst/>
              <a:rect l="l" t="t" r="r" b="b"/>
              <a:pathLst>
                <a:path w="7158" h="7067" extrusionOk="0">
                  <a:moveTo>
                    <a:pt x="4230" y="1"/>
                  </a:moveTo>
                  <a:cubicBezTo>
                    <a:pt x="4050" y="1"/>
                    <a:pt x="3847" y="107"/>
                    <a:pt x="3643" y="329"/>
                  </a:cubicBezTo>
                  <a:lnTo>
                    <a:pt x="3552" y="420"/>
                  </a:lnTo>
                  <a:lnTo>
                    <a:pt x="3460" y="512"/>
                  </a:lnTo>
                  <a:lnTo>
                    <a:pt x="2570" y="1493"/>
                  </a:lnTo>
                  <a:lnTo>
                    <a:pt x="1155" y="1265"/>
                  </a:lnTo>
                  <a:lnTo>
                    <a:pt x="995" y="1242"/>
                  </a:lnTo>
                  <a:cubicBezTo>
                    <a:pt x="930" y="1234"/>
                    <a:pt x="868" y="1230"/>
                    <a:pt x="809" y="1230"/>
                  </a:cubicBezTo>
                  <a:cubicBezTo>
                    <a:pt x="217" y="1230"/>
                    <a:pt x="1" y="1640"/>
                    <a:pt x="333" y="2201"/>
                  </a:cubicBezTo>
                  <a:lnTo>
                    <a:pt x="447" y="2452"/>
                  </a:lnTo>
                  <a:lnTo>
                    <a:pt x="1086" y="3616"/>
                  </a:lnTo>
                  <a:lnTo>
                    <a:pt x="516" y="4780"/>
                  </a:lnTo>
                  <a:lnTo>
                    <a:pt x="447" y="4917"/>
                  </a:lnTo>
                  <a:lnTo>
                    <a:pt x="379" y="5031"/>
                  </a:lnTo>
                  <a:cubicBezTo>
                    <a:pt x="101" y="5607"/>
                    <a:pt x="307" y="5993"/>
                    <a:pt x="831" y="5993"/>
                  </a:cubicBezTo>
                  <a:cubicBezTo>
                    <a:pt x="910" y="5993"/>
                    <a:pt x="995" y="5985"/>
                    <a:pt x="1086" y="5967"/>
                  </a:cubicBezTo>
                  <a:lnTo>
                    <a:pt x="1223" y="5944"/>
                  </a:lnTo>
                  <a:lnTo>
                    <a:pt x="1360" y="5921"/>
                  </a:lnTo>
                  <a:lnTo>
                    <a:pt x="2661" y="5670"/>
                  </a:lnTo>
                  <a:lnTo>
                    <a:pt x="3711" y="6674"/>
                  </a:lnTo>
                  <a:lnTo>
                    <a:pt x="3803" y="6766"/>
                  </a:lnTo>
                  <a:cubicBezTo>
                    <a:pt x="3997" y="6969"/>
                    <a:pt x="4192" y="7067"/>
                    <a:pt x="4363" y="7067"/>
                  </a:cubicBezTo>
                  <a:cubicBezTo>
                    <a:pt x="4633" y="7067"/>
                    <a:pt x="4842" y="6825"/>
                    <a:pt x="4898" y="6378"/>
                  </a:cubicBezTo>
                  <a:lnTo>
                    <a:pt x="5104" y="4803"/>
                  </a:lnTo>
                  <a:lnTo>
                    <a:pt x="6268" y="4186"/>
                  </a:lnTo>
                  <a:lnTo>
                    <a:pt x="6405" y="4118"/>
                  </a:lnTo>
                  <a:lnTo>
                    <a:pt x="6519" y="4072"/>
                  </a:lnTo>
                  <a:cubicBezTo>
                    <a:pt x="7158" y="3730"/>
                    <a:pt x="7135" y="3205"/>
                    <a:pt x="6473" y="2908"/>
                  </a:cubicBezTo>
                  <a:lnTo>
                    <a:pt x="6405" y="2863"/>
                  </a:lnTo>
                  <a:lnTo>
                    <a:pt x="5035" y="2223"/>
                  </a:lnTo>
                  <a:lnTo>
                    <a:pt x="4807" y="900"/>
                  </a:lnTo>
                  <a:lnTo>
                    <a:pt x="4784" y="649"/>
                  </a:lnTo>
                  <a:cubicBezTo>
                    <a:pt x="4703" y="228"/>
                    <a:pt x="4492" y="1"/>
                    <a:pt x="42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" name="Google Shape;276;p8"/>
            <p:cNvSpPr/>
            <p:nvPr/>
          </p:nvSpPr>
          <p:spPr>
            <a:xfrm>
              <a:off x="7300762" y="-26231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" name="Google Shape;277;p8"/>
            <p:cNvSpPr/>
            <p:nvPr/>
          </p:nvSpPr>
          <p:spPr>
            <a:xfrm>
              <a:off x="8170162" y="1281094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278" name="Google Shape;278;p8"/>
            <p:cNvGrpSpPr/>
            <p:nvPr/>
          </p:nvGrpSpPr>
          <p:grpSpPr>
            <a:xfrm rot="3959737">
              <a:off x="8571958" y="1199761"/>
              <a:ext cx="275188" cy="229968"/>
              <a:chOff x="1192779" y="389220"/>
              <a:chExt cx="275192" cy="229971"/>
            </a:xfrm>
          </p:grpSpPr>
          <p:sp>
            <p:nvSpPr>
              <p:cNvPr id="279" name="Google Shape;279;p8"/>
              <p:cNvSpPr/>
              <p:nvPr/>
            </p:nvSpPr>
            <p:spPr>
              <a:xfrm>
                <a:off x="1406857" y="549643"/>
                <a:ext cx="58033" cy="65413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0" name="Google Shape;280;p8"/>
              <p:cNvSpPr/>
              <p:nvPr/>
            </p:nvSpPr>
            <p:spPr>
              <a:xfrm>
                <a:off x="1197699" y="502746"/>
                <a:ext cx="50627" cy="50627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873" extrusionOk="0">
                    <a:moveTo>
                      <a:pt x="914" y="1"/>
                    </a:moveTo>
                    <a:cubicBezTo>
                      <a:pt x="845" y="1"/>
                      <a:pt x="754" y="24"/>
                      <a:pt x="685" y="46"/>
                    </a:cubicBezTo>
                    <a:cubicBezTo>
                      <a:pt x="640" y="46"/>
                      <a:pt x="571" y="69"/>
                      <a:pt x="503" y="115"/>
                    </a:cubicBezTo>
                    <a:cubicBezTo>
                      <a:pt x="480" y="138"/>
                      <a:pt x="457" y="138"/>
                      <a:pt x="457" y="161"/>
                    </a:cubicBezTo>
                    <a:cubicBezTo>
                      <a:pt x="434" y="183"/>
                      <a:pt x="412" y="206"/>
                      <a:pt x="389" y="206"/>
                    </a:cubicBezTo>
                    <a:cubicBezTo>
                      <a:pt x="366" y="229"/>
                      <a:pt x="366" y="229"/>
                      <a:pt x="343" y="252"/>
                    </a:cubicBezTo>
                    <a:cubicBezTo>
                      <a:pt x="275" y="298"/>
                      <a:pt x="229" y="343"/>
                      <a:pt x="206" y="412"/>
                    </a:cubicBezTo>
                    <a:cubicBezTo>
                      <a:pt x="115" y="480"/>
                      <a:pt x="69" y="594"/>
                      <a:pt x="46" y="686"/>
                    </a:cubicBezTo>
                    <a:cubicBezTo>
                      <a:pt x="24" y="754"/>
                      <a:pt x="24" y="822"/>
                      <a:pt x="24" y="891"/>
                    </a:cubicBezTo>
                    <a:cubicBezTo>
                      <a:pt x="24" y="1005"/>
                      <a:pt x="1" y="1119"/>
                      <a:pt x="46" y="1233"/>
                    </a:cubicBezTo>
                    <a:cubicBezTo>
                      <a:pt x="115" y="1416"/>
                      <a:pt x="229" y="1576"/>
                      <a:pt x="389" y="1713"/>
                    </a:cubicBezTo>
                    <a:cubicBezTo>
                      <a:pt x="480" y="1758"/>
                      <a:pt x="594" y="1827"/>
                      <a:pt x="708" y="1850"/>
                    </a:cubicBezTo>
                    <a:cubicBezTo>
                      <a:pt x="822" y="1872"/>
                      <a:pt x="914" y="1872"/>
                      <a:pt x="1005" y="1872"/>
                    </a:cubicBezTo>
                    <a:cubicBezTo>
                      <a:pt x="1051" y="1872"/>
                      <a:pt x="1096" y="1850"/>
                      <a:pt x="1142" y="1850"/>
                    </a:cubicBezTo>
                    <a:cubicBezTo>
                      <a:pt x="1210" y="1827"/>
                      <a:pt x="1256" y="1827"/>
                      <a:pt x="1279" y="1804"/>
                    </a:cubicBezTo>
                    <a:cubicBezTo>
                      <a:pt x="1416" y="1758"/>
                      <a:pt x="1553" y="1713"/>
                      <a:pt x="1644" y="1599"/>
                    </a:cubicBezTo>
                    <a:cubicBezTo>
                      <a:pt x="1667" y="1576"/>
                      <a:pt x="1690" y="1530"/>
                      <a:pt x="1735" y="1484"/>
                    </a:cubicBezTo>
                    <a:cubicBezTo>
                      <a:pt x="1758" y="1416"/>
                      <a:pt x="1781" y="1370"/>
                      <a:pt x="1804" y="1302"/>
                    </a:cubicBezTo>
                    <a:cubicBezTo>
                      <a:pt x="1827" y="1233"/>
                      <a:pt x="1827" y="1188"/>
                      <a:pt x="1850" y="1165"/>
                    </a:cubicBezTo>
                    <a:cubicBezTo>
                      <a:pt x="1872" y="1074"/>
                      <a:pt x="1850" y="982"/>
                      <a:pt x="1827" y="891"/>
                    </a:cubicBezTo>
                    <a:cubicBezTo>
                      <a:pt x="1804" y="777"/>
                      <a:pt x="1758" y="708"/>
                      <a:pt x="1713" y="617"/>
                    </a:cubicBezTo>
                    <a:cubicBezTo>
                      <a:pt x="1667" y="549"/>
                      <a:pt x="1598" y="480"/>
                      <a:pt x="1530" y="412"/>
                    </a:cubicBezTo>
                    <a:cubicBezTo>
                      <a:pt x="1484" y="366"/>
                      <a:pt x="1439" y="343"/>
                      <a:pt x="1370" y="298"/>
                    </a:cubicBezTo>
                    <a:cubicBezTo>
                      <a:pt x="1370" y="275"/>
                      <a:pt x="1370" y="252"/>
                      <a:pt x="1347" y="229"/>
                    </a:cubicBezTo>
                    <a:cubicBezTo>
                      <a:pt x="1302" y="161"/>
                      <a:pt x="1279" y="138"/>
                      <a:pt x="1233" y="115"/>
                    </a:cubicBezTo>
                    <a:cubicBezTo>
                      <a:pt x="1165" y="46"/>
                      <a:pt x="1073" y="24"/>
                      <a:pt x="982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1" name="Google Shape;281;p8"/>
              <p:cNvSpPr/>
              <p:nvPr/>
            </p:nvSpPr>
            <p:spPr>
              <a:xfrm>
                <a:off x="1243974" y="392329"/>
                <a:ext cx="39518" cy="3086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142" extrusionOk="0">
                    <a:moveTo>
                      <a:pt x="571" y="0"/>
                    </a:moveTo>
                    <a:cubicBezTo>
                      <a:pt x="503" y="0"/>
                      <a:pt x="411" y="0"/>
                      <a:pt x="320" y="46"/>
                    </a:cubicBezTo>
                    <a:cubicBezTo>
                      <a:pt x="275" y="69"/>
                      <a:pt x="229" y="91"/>
                      <a:pt x="183" y="137"/>
                    </a:cubicBezTo>
                    <a:cubicBezTo>
                      <a:pt x="138" y="160"/>
                      <a:pt x="115" y="205"/>
                      <a:pt x="69" y="274"/>
                    </a:cubicBezTo>
                    <a:lnTo>
                      <a:pt x="46" y="320"/>
                    </a:lnTo>
                    <a:cubicBezTo>
                      <a:pt x="23" y="365"/>
                      <a:pt x="23" y="411"/>
                      <a:pt x="1" y="457"/>
                    </a:cubicBezTo>
                    <a:cubicBezTo>
                      <a:pt x="1" y="479"/>
                      <a:pt x="1" y="525"/>
                      <a:pt x="1" y="594"/>
                    </a:cubicBezTo>
                    <a:cubicBezTo>
                      <a:pt x="23" y="730"/>
                      <a:pt x="115" y="867"/>
                      <a:pt x="183" y="936"/>
                    </a:cubicBezTo>
                    <a:cubicBezTo>
                      <a:pt x="275" y="1004"/>
                      <a:pt x="366" y="1073"/>
                      <a:pt x="480" y="1118"/>
                    </a:cubicBezTo>
                    <a:cubicBezTo>
                      <a:pt x="548" y="1141"/>
                      <a:pt x="617" y="1141"/>
                      <a:pt x="708" y="1141"/>
                    </a:cubicBezTo>
                    <a:lnTo>
                      <a:pt x="777" y="1141"/>
                    </a:lnTo>
                    <a:cubicBezTo>
                      <a:pt x="822" y="1141"/>
                      <a:pt x="891" y="1118"/>
                      <a:pt x="959" y="1096"/>
                    </a:cubicBezTo>
                    <a:cubicBezTo>
                      <a:pt x="1005" y="1096"/>
                      <a:pt x="1051" y="1073"/>
                      <a:pt x="1119" y="1050"/>
                    </a:cubicBezTo>
                    <a:cubicBezTo>
                      <a:pt x="1188" y="1004"/>
                      <a:pt x="1256" y="959"/>
                      <a:pt x="1302" y="913"/>
                    </a:cubicBezTo>
                    <a:cubicBezTo>
                      <a:pt x="1347" y="867"/>
                      <a:pt x="1393" y="799"/>
                      <a:pt x="1439" y="730"/>
                    </a:cubicBezTo>
                    <a:cubicBezTo>
                      <a:pt x="1461" y="685"/>
                      <a:pt x="1461" y="616"/>
                      <a:pt x="1461" y="594"/>
                    </a:cubicBezTo>
                    <a:cubicBezTo>
                      <a:pt x="1461" y="571"/>
                      <a:pt x="1461" y="525"/>
                      <a:pt x="1439" y="502"/>
                    </a:cubicBezTo>
                    <a:cubicBezTo>
                      <a:pt x="1439" y="457"/>
                      <a:pt x="1416" y="434"/>
                      <a:pt x="1393" y="411"/>
                    </a:cubicBezTo>
                    <a:cubicBezTo>
                      <a:pt x="1279" y="183"/>
                      <a:pt x="1028" y="46"/>
                      <a:pt x="663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2" name="Google Shape;282;p8"/>
              <p:cNvSpPr/>
              <p:nvPr/>
            </p:nvSpPr>
            <p:spPr>
              <a:xfrm>
                <a:off x="1192779" y="499665"/>
                <a:ext cx="60466" cy="602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2230" extrusionOk="0">
                    <a:moveTo>
                      <a:pt x="1164" y="343"/>
                    </a:moveTo>
                    <a:cubicBezTo>
                      <a:pt x="1233" y="343"/>
                      <a:pt x="1301" y="366"/>
                      <a:pt x="1370" y="366"/>
                    </a:cubicBezTo>
                    <a:cubicBezTo>
                      <a:pt x="1415" y="412"/>
                      <a:pt x="1484" y="434"/>
                      <a:pt x="1552" y="457"/>
                    </a:cubicBezTo>
                    <a:cubicBezTo>
                      <a:pt x="1598" y="503"/>
                      <a:pt x="1644" y="548"/>
                      <a:pt x="1712" y="594"/>
                    </a:cubicBezTo>
                    <a:cubicBezTo>
                      <a:pt x="1758" y="663"/>
                      <a:pt x="1780" y="708"/>
                      <a:pt x="1826" y="777"/>
                    </a:cubicBezTo>
                    <a:cubicBezTo>
                      <a:pt x="1849" y="822"/>
                      <a:pt x="1872" y="891"/>
                      <a:pt x="1872" y="936"/>
                    </a:cubicBezTo>
                    <a:cubicBezTo>
                      <a:pt x="1895" y="1028"/>
                      <a:pt x="1895" y="1096"/>
                      <a:pt x="1895" y="1165"/>
                    </a:cubicBezTo>
                    <a:cubicBezTo>
                      <a:pt x="1895" y="1233"/>
                      <a:pt x="1872" y="1302"/>
                      <a:pt x="1849" y="1370"/>
                    </a:cubicBezTo>
                    <a:cubicBezTo>
                      <a:pt x="1826" y="1439"/>
                      <a:pt x="1803" y="1484"/>
                      <a:pt x="1758" y="1553"/>
                    </a:cubicBezTo>
                    <a:cubicBezTo>
                      <a:pt x="1735" y="1621"/>
                      <a:pt x="1689" y="1667"/>
                      <a:pt x="1621" y="1713"/>
                    </a:cubicBezTo>
                    <a:cubicBezTo>
                      <a:pt x="1575" y="1758"/>
                      <a:pt x="1507" y="1804"/>
                      <a:pt x="1461" y="1827"/>
                    </a:cubicBezTo>
                    <a:cubicBezTo>
                      <a:pt x="1392" y="1849"/>
                      <a:pt x="1324" y="1872"/>
                      <a:pt x="1255" y="1895"/>
                    </a:cubicBezTo>
                    <a:lnTo>
                      <a:pt x="1050" y="1895"/>
                    </a:lnTo>
                    <a:cubicBezTo>
                      <a:pt x="982" y="1895"/>
                      <a:pt x="936" y="1895"/>
                      <a:pt x="867" y="1872"/>
                    </a:cubicBezTo>
                    <a:cubicBezTo>
                      <a:pt x="799" y="1849"/>
                      <a:pt x="731" y="1804"/>
                      <a:pt x="685" y="1781"/>
                    </a:cubicBezTo>
                    <a:cubicBezTo>
                      <a:pt x="616" y="1735"/>
                      <a:pt x="571" y="1690"/>
                      <a:pt x="525" y="1644"/>
                    </a:cubicBezTo>
                    <a:cubicBezTo>
                      <a:pt x="525" y="1644"/>
                      <a:pt x="525" y="1644"/>
                      <a:pt x="525" y="1621"/>
                    </a:cubicBezTo>
                    <a:lnTo>
                      <a:pt x="502" y="1621"/>
                    </a:lnTo>
                    <a:cubicBezTo>
                      <a:pt x="479" y="1576"/>
                      <a:pt x="434" y="1530"/>
                      <a:pt x="411" y="1461"/>
                    </a:cubicBezTo>
                    <a:cubicBezTo>
                      <a:pt x="388" y="1439"/>
                      <a:pt x="388" y="1439"/>
                      <a:pt x="388" y="1439"/>
                    </a:cubicBezTo>
                    <a:cubicBezTo>
                      <a:pt x="365" y="1393"/>
                      <a:pt x="365" y="1325"/>
                      <a:pt x="342" y="1279"/>
                    </a:cubicBezTo>
                    <a:cubicBezTo>
                      <a:pt x="342" y="1279"/>
                      <a:pt x="342" y="1256"/>
                      <a:pt x="342" y="1256"/>
                    </a:cubicBezTo>
                    <a:cubicBezTo>
                      <a:pt x="342" y="1256"/>
                      <a:pt x="342" y="1233"/>
                      <a:pt x="342" y="1233"/>
                    </a:cubicBezTo>
                    <a:cubicBezTo>
                      <a:pt x="342" y="1210"/>
                      <a:pt x="320" y="1165"/>
                      <a:pt x="320" y="1142"/>
                    </a:cubicBezTo>
                    <a:cubicBezTo>
                      <a:pt x="320" y="1142"/>
                      <a:pt x="320" y="1119"/>
                      <a:pt x="320" y="1119"/>
                    </a:cubicBezTo>
                    <a:cubicBezTo>
                      <a:pt x="320" y="1096"/>
                      <a:pt x="320" y="1096"/>
                      <a:pt x="320" y="1073"/>
                    </a:cubicBezTo>
                    <a:cubicBezTo>
                      <a:pt x="342" y="1005"/>
                      <a:pt x="342" y="936"/>
                      <a:pt x="365" y="891"/>
                    </a:cubicBezTo>
                    <a:cubicBezTo>
                      <a:pt x="388" y="822"/>
                      <a:pt x="411" y="754"/>
                      <a:pt x="457" y="685"/>
                    </a:cubicBezTo>
                    <a:cubicBezTo>
                      <a:pt x="502" y="640"/>
                      <a:pt x="525" y="594"/>
                      <a:pt x="571" y="548"/>
                    </a:cubicBezTo>
                    <a:cubicBezTo>
                      <a:pt x="639" y="503"/>
                      <a:pt x="708" y="457"/>
                      <a:pt x="753" y="412"/>
                    </a:cubicBezTo>
                    <a:cubicBezTo>
                      <a:pt x="822" y="389"/>
                      <a:pt x="890" y="366"/>
                      <a:pt x="959" y="343"/>
                    </a:cubicBezTo>
                    <a:close/>
                    <a:moveTo>
                      <a:pt x="1096" y="1"/>
                    </a:moveTo>
                    <a:cubicBezTo>
                      <a:pt x="1073" y="1"/>
                      <a:pt x="1050" y="1"/>
                      <a:pt x="1050" y="23"/>
                    </a:cubicBezTo>
                    <a:cubicBezTo>
                      <a:pt x="959" y="23"/>
                      <a:pt x="867" y="46"/>
                      <a:pt x="776" y="69"/>
                    </a:cubicBezTo>
                    <a:cubicBezTo>
                      <a:pt x="685" y="92"/>
                      <a:pt x="594" y="138"/>
                      <a:pt x="525" y="183"/>
                    </a:cubicBezTo>
                    <a:cubicBezTo>
                      <a:pt x="434" y="229"/>
                      <a:pt x="388" y="297"/>
                      <a:pt x="320" y="343"/>
                    </a:cubicBezTo>
                    <a:cubicBezTo>
                      <a:pt x="251" y="412"/>
                      <a:pt x="206" y="480"/>
                      <a:pt x="160" y="571"/>
                    </a:cubicBezTo>
                    <a:cubicBezTo>
                      <a:pt x="91" y="640"/>
                      <a:pt x="69" y="731"/>
                      <a:pt x="46" y="822"/>
                    </a:cubicBezTo>
                    <a:cubicBezTo>
                      <a:pt x="46" y="845"/>
                      <a:pt x="23" y="868"/>
                      <a:pt x="23" y="868"/>
                    </a:cubicBezTo>
                    <a:cubicBezTo>
                      <a:pt x="23" y="936"/>
                      <a:pt x="0" y="1005"/>
                      <a:pt x="0" y="1051"/>
                    </a:cubicBezTo>
                    <a:cubicBezTo>
                      <a:pt x="0" y="1119"/>
                      <a:pt x="0" y="1165"/>
                      <a:pt x="0" y="1210"/>
                    </a:cubicBezTo>
                    <a:cubicBezTo>
                      <a:pt x="0" y="1233"/>
                      <a:pt x="0" y="1233"/>
                      <a:pt x="0" y="1233"/>
                    </a:cubicBezTo>
                    <a:cubicBezTo>
                      <a:pt x="0" y="1279"/>
                      <a:pt x="23" y="1325"/>
                      <a:pt x="23" y="1370"/>
                    </a:cubicBezTo>
                    <a:cubicBezTo>
                      <a:pt x="46" y="1416"/>
                      <a:pt x="69" y="1484"/>
                      <a:pt x="91" y="1553"/>
                    </a:cubicBezTo>
                    <a:cubicBezTo>
                      <a:pt x="114" y="1621"/>
                      <a:pt x="160" y="1713"/>
                      <a:pt x="206" y="1781"/>
                    </a:cubicBezTo>
                    <a:cubicBezTo>
                      <a:pt x="228" y="1804"/>
                      <a:pt x="251" y="1827"/>
                      <a:pt x="274" y="1849"/>
                    </a:cubicBezTo>
                    <a:cubicBezTo>
                      <a:pt x="297" y="1872"/>
                      <a:pt x="297" y="1872"/>
                      <a:pt x="297" y="1895"/>
                    </a:cubicBezTo>
                    <a:cubicBezTo>
                      <a:pt x="320" y="1918"/>
                      <a:pt x="342" y="1941"/>
                      <a:pt x="388" y="1964"/>
                    </a:cubicBezTo>
                    <a:lnTo>
                      <a:pt x="411" y="1964"/>
                    </a:lnTo>
                    <a:cubicBezTo>
                      <a:pt x="502" y="2078"/>
                      <a:pt x="639" y="2146"/>
                      <a:pt x="776" y="2192"/>
                    </a:cubicBezTo>
                    <a:cubicBezTo>
                      <a:pt x="883" y="2219"/>
                      <a:pt x="990" y="2230"/>
                      <a:pt x="1097" y="2230"/>
                    </a:cubicBezTo>
                    <a:cubicBezTo>
                      <a:pt x="1173" y="2230"/>
                      <a:pt x="1248" y="2224"/>
                      <a:pt x="1324" y="2215"/>
                    </a:cubicBezTo>
                    <a:cubicBezTo>
                      <a:pt x="1529" y="2169"/>
                      <a:pt x="1712" y="2078"/>
                      <a:pt x="1849" y="1941"/>
                    </a:cubicBezTo>
                    <a:cubicBezTo>
                      <a:pt x="2009" y="1804"/>
                      <a:pt x="2123" y="1644"/>
                      <a:pt x="2169" y="1461"/>
                    </a:cubicBezTo>
                    <a:cubicBezTo>
                      <a:pt x="2191" y="1370"/>
                      <a:pt x="2214" y="1302"/>
                      <a:pt x="2214" y="1210"/>
                    </a:cubicBezTo>
                    <a:cubicBezTo>
                      <a:pt x="2237" y="1119"/>
                      <a:pt x="2214" y="1005"/>
                      <a:pt x="2191" y="891"/>
                    </a:cubicBezTo>
                    <a:cubicBezTo>
                      <a:pt x="2169" y="731"/>
                      <a:pt x="2100" y="571"/>
                      <a:pt x="1986" y="434"/>
                    </a:cubicBezTo>
                    <a:cubicBezTo>
                      <a:pt x="1872" y="297"/>
                      <a:pt x="1735" y="183"/>
                      <a:pt x="1575" y="115"/>
                    </a:cubicBezTo>
                    <a:cubicBezTo>
                      <a:pt x="1415" y="46"/>
                      <a:pt x="1255" y="1"/>
                      <a:pt x="1096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3" name="Google Shape;283;p8"/>
              <p:cNvSpPr/>
              <p:nvPr/>
            </p:nvSpPr>
            <p:spPr>
              <a:xfrm>
                <a:off x="1237811" y="389220"/>
                <a:ext cx="48762" cy="39788"/>
              </a:xfrm>
              <a:custGeom>
                <a:avLst/>
                <a:gdLst/>
                <a:ahLst/>
                <a:cxnLst/>
                <a:rect l="l" t="t" r="r" b="b"/>
                <a:pathLst>
                  <a:path w="1804" h="1472" extrusionOk="0">
                    <a:moveTo>
                      <a:pt x="913" y="320"/>
                    </a:moveTo>
                    <a:cubicBezTo>
                      <a:pt x="982" y="343"/>
                      <a:pt x="1027" y="343"/>
                      <a:pt x="1096" y="366"/>
                    </a:cubicBezTo>
                    <a:cubicBezTo>
                      <a:pt x="1164" y="389"/>
                      <a:pt x="1210" y="412"/>
                      <a:pt x="1279" y="435"/>
                    </a:cubicBezTo>
                    <a:cubicBezTo>
                      <a:pt x="1324" y="480"/>
                      <a:pt x="1347" y="503"/>
                      <a:pt x="1393" y="549"/>
                    </a:cubicBezTo>
                    <a:cubicBezTo>
                      <a:pt x="1416" y="572"/>
                      <a:pt x="1438" y="594"/>
                      <a:pt x="1461" y="640"/>
                    </a:cubicBezTo>
                    <a:cubicBezTo>
                      <a:pt x="1461" y="663"/>
                      <a:pt x="1484" y="686"/>
                      <a:pt x="1484" y="731"/>
                    </a:cubicBezTo>
                    <a:cubicBezTo>
                      <a:pt x="1484" y="754"/>
                      <a:pt x="1484" y="800"/>
                      <a:pt x="1484" y="845"/>
                    </a:cubicBezTo>
                    <a:cubicBezTo>
                      <a:pt x="1461" y="891"/>
                      <a:pt x="1438" y="914"/>
                      <a:pt x="1438" y="937"/>
                    </a:cubicBezTo>
                    <a:cubicBezTo>
                      <a:pt x="1416" y="960"/>
                      <a:pt x="1393" y="982"/>
                      <a:pt x="1370" y="1005"/>
                    </a:cubicBezTo>
                    <a:cubicBezTo>
                      <a:pt x="1324" y="1028"/>
                      <a:pt x="1301" y="1051"/>
                      <a:pt x="1256" y="1074"/>
                    </a:cubicBezTo>
                    <a:cubicBezTo>
                      <a:pt x="1210" y="1097"/>
                      <a:pt x="1164" y="1119"/>
                      <a:pt x="1096" y="1142"/>
                    </a:cubicBezTo>
                    <a:lnTo>
                      <a:pt x="913" y="1142"/>
                    </a:lnTo>
                    <a:cubicBezTo>
                      <a:pt x="845" y="1142"/>
                      <a:pt x="776" y="1119"/>
                      <a:pt x="708" y="1097"/>
                    </a:cubicBezTo>
                    <a:cubicBezTo>
                      <a:pt x="662" y="1074"/>
                      <a:pt x="594" y="1051"/>
                      <a:pt x="548" y="1028"/>
                    </a:cubicBezTo>
                    <a:cubicBezTo>
                      <a:pt x="503" y="1005"/>
                      <a:pt x="457" y="960"/>
                      <a:pt x="434" y="937"/>
                    </a:cubicBezTo>
                    <a:lnTo>
                      <a:pt x="411" y="914"/>
                    </a:lnTo>
                    <a:cubicBezTo>
                      <a:pt x="388" y="891"/>
                      <a:pt x="388" y="868"/>
                      <a:pt x="366" y="823"/>
                    </a:cubicBezTo>
                    <a:cubicBezTo>
                      <a:pt x="366" y="800"/>
                      <a:pt x="343" y="777"/>
                      <a:pt x="343" y="754"/>
                    </a:cubicBezTo>
                    <a:cubicBezTo>
                      <a:pt x="343" y="731"/>
                      <a:pt x="343" y="709"/>
                      <a:pt x="343" y="686"/>
                    </a:cubicBezTo>
                    <a:cubicBezTo>
                      <a:pt x="343" y="663"/>
                      <a:pt x="343" y="640"/>
                      <a:pt x="343" y="617"/>
                    </a:cubicBezTo>
                    <a:cubicBezTo>
                      <a:pt x="343" y="617"/>
                      <a:pt x="366" y="617"/>
                      <a:pt x="366" y="594"/>
                    </a:cubicBezTo>
                    <a:cubicBezTo>
                      <a:pt x="366" y="594"/>
                      <a:pt x="366" y="594"/>
                      <a:pt x="366" y="572"/>
                    </a:cubicBezTo>
                    <a:cubicBezTo>
                      <a:pt x="366" y="572"/>
                      <a:pt x="388" y="549"/>
                      <a:pt x="388" y="549"/>
                    </a:cubicBezTo>
                    <a:cubicBezTo>
                      <a:pt x="411" y="526"/>
                      <a:pt x="434" y="480"/>
                      <a:pt x="457" y="457"/>
                    </a:cubicBezTo>
                    <a:cubicBezTo>
                      <a:pt x="503" y="435"/>
                      <a:pt x="525" y="412"/>
                      <a:pt x="571" y="389"/>
                    </a:cubicBezTo>
                    <a:cubicBezTo>
                      <a:pt x="617" y="366"/>
                      <a:pt x="662" y="366"/>
                      <a:pt x="708" y="343"/>
                    </a:cubicBezTo>
                    <a:cubicBezTo>
                      <a:pt x="776" y="343"/>
                      <a:pt x="845" y="320"/>
                      <a:pt x="913" y="320"/>
                    </a:cubicBezTo>
                    <a:close/>
                    <a:moveTo>
                      <a:pt x="868" y="1"/>
                    </a:moveTo>
                    <a:cubicBezTo>
                      <a:pt x="731" y="1"/>
                      <a:pt x="594" y="24"/>
                      <a:pt x="457" y="92"/>
                    </a:cubicBezTo>
                    <a:cubicBezTo>
                      <a:pt x="366" y="115"/>
                      <a:pt x="274" y="184"/>
                      <a:pt x="206" y="252"/>
                    </a:cubicBezTo>
                    <a:cubicBezTo>
                      <a:pt x="206" y="252"/>
                      <a:pt x="183" y="275"/>
                      <a:pt x="183" y="275"/>
                    </a:cubicBezTo>
                    <a:cubicBezTo>
                      <a:pt x="183" y="275"/>
                      <a:pt x="160" y="298"/>
                      <a:pt x="160" y="298"/>
                    </a:cubicBezTo>
                    <a:cubicBezTo>
                      <a:pt x="137" y="343"/>
                      <a:pt x="114" y="389"/>
                      <a:pt x="92" y="412"/>
                    </a:cubicBezTo>
                    <a:cubicBezTo>
                      <a:pt x="92" y="435"/>
                      <a:pt x="69" y="435"/>
                      <a:pt x="69" y="435"/>
                    </a:cubicBezTo>
                    <a:cubicBezTo>
                      <a:pt x="46" y="480"/>
                      <a:pt x="46" y="526"/>
                      <a:pt x="23" y="572"/>
                    </a:cubicBezTo>
                    <a:cubicBezTo>
                      <a:pt x="23" y="594"/>
                      <a:pt x="23" y="594"/>
                      <a:pt x="23" y="617"/>
                    </a:cubicBezTo>
                    <a:cubicBezTo>
                      <a:pt x="0" y="731"/>
                      <a:pt x="23" y="845"/>
                      <a:pt x="69" y="960"/>
                    </a:cubicBezTo>
                    <a:cubicBezTo>
                      <a:pt x="92" y="1005"/>
                      <a:pt x="114" y="1028"/>
                      <a:pt x="137" y="1074"/>
                    </a:cubicBezTo>
                    <a:cubicBezTo>
                      <a:pt x="160" y="1119"/>
                      <a:pt x="206" y="1165"/>
                      <a:pt x="251" y="1211"/>
                    </a:cubicBezTo>
                    <a:cubicBezTo>
                      <a:pt x="297" y="1233"/>
                      <a:pt x="320" y="1279"/>
                      <a:pt x="366" y="1302"/>
                    </a:cubicBezTo>
                    <a:cubicBezTo>
                      <a:pt x="388" y="1325"/>
                      <a:pt x="411" y="1325"/>
                      <a:pt x="457" y="1348"/>
                    </a:cubicBezTo>
                    <a:cubicBezTo>
                      <a:pt x="457" y="1348"/>
                      <a:pt x="457" y="1348"/>
                      <a:pt x="480" y="1370"/>
                    </a:cubicBezTo>
                    <a:lnTo>
                      <a:pt x="503" y="1370"/>
                    </a:lnTo>
                    <a:cubicBezTo>
                      <a:pt x="548" y="1393"/>
                      <a:pt x="617" y="1416"/>
                      <a:pt x="662" y="1439"/>
                    </a:cubicBezTo>
                    <a:cubicBezTo>
                      <a:pt x="743" y="1455"/>
                      <a:pt x="835" y="1471"/>
                      <a:pt x="922" y="1471"/>
                    </a:cubicBezTo>
                    <a:cubicBezTo>
                      <a:pt x="959" y="1471"/>
                      <a:pt x="994" y="1468"/>
                      <a:pt x="1027" y="1462"/>
                    </a:cubicBezTo>
                    <a:cubicBezTo>
                      <a:pt x="1187" y="1462"/>
                      <a:pt x="1324" y="1416"/>
                      <a:pt x="1461" y="1348"/>
                    </a:cubicBezTo>
                    <a:cubicBezTo>
                      <a:pt x="1507" y="1302"/>
                      <a:pt x="1552" y="1279"/>
                      <a:pt x="1598" y="1233"/>
                    </a:cubicBezTo>
                    <a:cubicBezTo>
                      <a:pt x="1621" y="1211"/>
                      <a:pt x="1644" y="1188"/>
                      <a:pt x="1667" y="1165"/>
                    </a:cubicBezTo>
                    <a:cubicBezTo>
                      <a:pt x="1689" y="1142"/>
                      <a:pt x="1712" y="1097"/>
                      <a:pt x="1735" y="1051"/>
                    </a:cubicBezTo>
                    <a:cubicBezTo>
                      <a:pt x="1758" y="1005"/>
                      <a:pt x="1781" y="960"/>
                      <a:pt x="1804" y="891"/>
                    </a:cubicBezTo>
                    <a:cubicBezTo>
                      <a:pt x="1804" y="868"/>
                      <a:pt x="1804" y="845"/>
                      <a:pt x="1804" y="823"/>
                    </a:cubicBezTo>
                    <a:cubicBezTo>
                      <a:pt x="1804" y="754"/>
                      <a:pt x="1804" y="709"/>
                      <a:pt x="1804" y="663"/>
                    </a:cubicBezTo>
                    <a:cubicBezTo>
                      <a:pt x="1781" y="594"/>
                      <a:pt x="1758" y="526"/>
                      <a:pt x="1735" y="480"/>
                    </a:cubicBezTo>
                    <a:cubicBezTo>
                      <a:pt x="1689" y="389"/>
                      <a:pt x="1644" y="343"/>
                      <a:pt x="1598" y="275"/>
                    </a:cubicBezTo>
                    <a:cubicBezTo>
                      <a:pt x="1552" y="229"/>
                      <a:pt x="1484" y="184"/>
                      <a:pt x="1438" y="161"/>
                    </a:cubicBezTo>
                    <a:cubicBezTo>
                      <a:pt x="1370" y="115"/>
                      <a:pt x="1301" y="92"/>
                      <a:pt x="1210" y="69"/>
                    </a:cubicBezTo>
                    <a:cubicBezTo>
                      <a:pt x="1096" y="24"/>
                      <a:pt x="982" y="1"/>
                      <a:pt x="868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4" name="Google Shape;284;p8"/>
              <p:cNvSpPr/>
              <p:nvPr/>
            </p:nvSpPr>
            <p:spPr>
              <a:xfrm>
                <a:off x="1403775" y="547184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85" name="Google Shape;285;p8"/>
            <p:cNvGrpSpPr/>
            <p:nvPr/>
          </p:nvGrpSpPr>
          <p:grpSpPr>
            <a:xfrm rot="-2902616">
              <a:off x="6813120" y="263218"/>
              <a:ext cx="169066" cy="177310"/>
              <a:chOff x="4298580" y="207227"/>
              <a:chExt cx="169073" cy="177317"/>
            </a:xfrm>
          </p:grpSpPr>
          <p:sp>
            <p:nvSpPr>
              <p:cNvPr id="286" name="Google Shape;286;p8"/>
              <p:cNvSpPr/>
              <p:nvPr/>
            </p:nvSpPr>
            <p:spPr>
              <a:xfrm>
                <a:off x="4304148" y="212174"/>
                <a:ext cx="35788" cy="35193"/>
              </a:xfrm>
              <a:custGeom>
                <a:avLst/>
                <a:gdLst/>
                <a:ahLst/>
                <a:cxnLst/>
                <a:rect l="l" t="t" r="r" b="b"/>
                <a:pathLst>
                  <a:path w="1324" h="1302" extrusionOk="0">
                    <a:moveTo>
                      <a:pt x="685" y="0"/>
                    </a:moveTo>
                    <a:cubicBezTo>
                      <a:pt x="639" y="0"/>
                      <a:pt x="594" y="0"/>
                      <a:pt x="548" y="23"/>
                    </a:cubicBezTo>
                    <a:cubicBezTo>
                      <a:pt x="479" y="23"/>
                      <a:pt x="411" y="69"/>
                      <a:pt x="343" y="114"/>
                    </a:cubicBezTo>
                    <a:cubicBezTo>
                      <a:pt x="320" y="114"/>
                      <a:pt x="274" y="160"/>
                      <a:pt x="251" y="183"/>
                    </a:cubicBezTo>
                    <a:cubicBezTo>
                      <a:pt x="251" y="183"/>
                      <a:pt x="228" y="206"/>
                      <a:pt x="228" y="206"/>
                    </a:cubicBezTo>
                    <a:cubicBezTo>
                      <a:pt x="183" y="228"/>
                      <a:pt x="137" y="251"/>
                      <a:pt x="91" y="297"/>
                    </a:cubicBezTo>
                    <a:cubicBezTo>
                      <a:pt x="0" y="411"/>
                      <a:pt x="0" y="616"/>
                      <a:pt x="23" y="753"/>
                    </a:cubicBezTo>
                    <a:cubicBezTo>
                      <a:pt x="46" y="799"/>
                      <a:pt x="69" y="845"/>
                      <a:pt x="91" y="890"/>
                    </a:cubicBezTo>
                    <a:cubicBezTo>
                      <a:pt x="91" y="936"/>
                      <a:pt x="114" y="959"/>
                      <a:pt x="114" y="982"/>
                    </a:cubicBezTo>
                    <a:cubicBezTo>
                      <a:pt x="160" y="1050"/>
                      <a:pt x="206" y="1073"/>
                      <a:pt x="228" y="1119"/>
                    </a:cubicBezTo>
                    <a:cubicBezTo>
                      <a:pt x="274" y="1187"/>
                      <a:pt x="365" y="1233"/>
                      <a:pt x="434" y="1255"/>
                    </a:cubicBezTo>
                    <a:cubicBezTo>
                      <a:pt x="525" y="1278"/>
                      <a:pt x="616" y="1301"/>
                      <a:pt x="708" y="1301"/>
                    </a:cubicBezTo>
                    <a:cubicBezTo>
                      <a:pt x="776" y="1301"/>
                      <a:pt x="845" y="1278"/>
                      <a:pt x="890" y="1255"/>
                    </a:cubicBezTo>
                    <a:cubicBezTo>
                      <a:pt x="982" y="1210"/>
                      <a:pt x="1050" y="1164"/>
                      <a:pt x="1119" y="1119"/>
                    </a:cubicBezTo>
                    <a:cubicBezTo>
                      <a:pt x="1187" y="1050"/>
                      <a:pt x="1233" y="959"/>
                      <a:pt x="1278" y="867"/>
                    </a:cubicBezTo>
                    <a:cubicBezTo>
                      <a:pt x="1324" y="799"/>
                      <a:pt x="1324" y="708"/>
                      <a:pt x="1324" y="616"/>
                    </a:cubicBezTo>
                    <a:cubicBezTo>
                      <a:pt x="1324" y="548"/>
                      <a:pt x="1301" y="457"/>
                      <a:pt x="1278" y="388"/>
                    </a:cubicBezTo>
                    <a:cubicBezTo>
                      <a:pt x="1256" y="342"/>
                      <a:pt x="1233" y="297"/>
                      <a:pt x="1187" y="251"/>
                    </a:cubicBezTo>
                    <a:cubicBezTo>
                      <a:pt x="1164" y="206"/>
                      <a:pt x="1141" y="183"/>
                      <a:pt x="1119" y="160"/>
                    </a:cubicBezTo>
                    <a:cubicBezTo>
                      <a:pt x="1073" y="114"/>
                      <a:pt x="1027" y="91"/>
                      <a:pt x="1004" y="69"/>
                    </a:cubicBezTo>
                    <a:cubicBezTo>
                      <a:pt x="936" y="46"/>
                      <a:pt x="867" y="23"/>
                      <a:pt x="822" y="23"/>
                    </a:cubicBezTo>
                    <a:cubicBezTo>
                      <a:pt x="776" y="0"/>
                      <a:pt x="731" y="0"/>
                      <a:pt x="68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7" name="Google Shape;287;p8"/>
              <p:cNvSpPr/>
              <p:nvPr/>
            </p:nvSpPr>
            <p:spPr>
              <a:xfrm>
                <a:off x="4396077" y="219553"/>
                <a:ext cx="66656" cy="74684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763" extrusionOk="0">
                    <a:moveTo>
                      <a:pt x="959" y="1"/>
                    </a:moveTo>
                    <a:cubicBezTo>
                      <a:pt x="867" y="1"/>
                      <a:pt x="776" y="24"/>
                      <a:pt x="685" y="47"/>
                    </a:cubicBezTo>
                    <a:cubicBezTo>
                      <a:pt x="639" y="69"/>
                      <a:pt x="571" y="92"/>
                      <a:pt x="502" y="138"/>
                    </a:cubicBezTo>
                    <a:cubicBezTo>
                      <a:pt x="457" y="161"/>
                      <a:pt x="411" y="206"/>
                      <a:pt x="365" y="252"/>
                    </a:cubicBezTo>
                    <a:cubicBezTo>
                      <a:pt x="342" y="275"/>
                      <a:pt x="320" y="298"/>
                      <a:pt x="297" y="343"/>
                    </a:cubicBezTo>
                    <a:cubicBezTo>
                      <a:pt x="228" y="389"/>
                      <a:pt x="183" y="457"/>
                      <a:pt x="160" y="549"/>
                    </a:cubicBezTo>
                    <a:cubicBezTo>
                      <a:pt x="114" y="640"/>
                      <a:pt x="91" y="731"/>
                      <a:pt x="69" y="823"/>
                    </a:cubicBezTo>
                    <a:cubicBezTo>
                      <a:pt x="23" y="982"/>
                      <a:pt x="0" y="1142"/>
                      <a:pt x="0" y="1302"/>
                    </a:cubicBezTo>
                    <a:cubicBezTo>
                      <a:pt x="23" y="1462"/>
                      <a:pt x="69" y="1622"/>
                      <a:pt x="137" y="1759"/>
                    </a:cubicBezTo>
                    <a:cubicBezTo>
                      <a:pt x="206" y="1918"/>
                      <a:pt x="274" y="2078"/>
                      <a:pt x="388" y="2215"/>
                    </a:cubicBezTo>
                    <a:cubicBezTo>
                      <a:pt x="434" y="2284"/>
                      <a:pt x="479" y="2352"/>
                      <a:pt x="548" y="2398"/>
                    </a:cubicBezTo>
                    <a:cubicBezTo>
                      <a:pt x="639" y="2489"/>
                      <a:pt x="753" y="2557"/>
                      <a:pt x="867" y="2626"/>
                    </a:cubicBezTo>
                    <a:cubicBezTo>
                      <a:pt x="1050" y="2717"/>
                      <a:pt x="1255" y="2740"/>
                      <a:pt x="1438" y="2763"/>
                    </a:cubicBezTo>
                    <a:cubicBezTo>
                      <a:pt x="1644" y="2763"/>
                      <a:pt x="1826" y="2694"/>
                      <a:pt x="1986" y="2603"/>
                    </a:cubicBezTo>
                    <a:cubicBezTo>
                      <a:pt x="2100" y="2535"/>
                      <a:pt x="2191" y="2443"/>
                      <a:pt x="2260" y="2352"/>
                    </a:cubicBezTo>
                    <a:cubicBezTo>
                      <a:pt x="2465" y="2101"/>
                      <a:pt x="2465" y="1781"/>
                      <a:pt x="2397" y="1485"/>
                    </a:cubicBezTo>
                    <a:cubicBezTo>
                      <a:pt x="2397" y="1393"/>
                      <a:pt x="2374" y="1302"/>
                      <a:pt x="2351" y="1211"/>
                    </a:cubicBezTo>
                    <a:cubicBezTo>
                      <a:pt x="2305" y="1119"/>
                      <a:pt x="2260" y="1028"/>
                      <a:pt x="2214" y="937"/>
                    </a:cubicBezTo>
                    <a:cubicBezTo>
                      <a:pt x="2191" y="868"/>
                      <a:pt x="2146" y="823"/>
                      <a:pt x="2123" y="754"/>
                    </a:cubicBezTo>
                    <a:cubicBezTo>
                      <a:pt x="2077" y="686"/>
                      <a:pt x="2032" y="640"/>
                      <a:pt x="1986" y="572"/>
                    </a:cubicBezTo>
                    <a:cubicBezTo>
                      <a:pt x="1917" y="503"/>
                      <a:pt x="1872" y="435"/>
                      <a:pt x="1780" y="366"/>
                    </a:cubicBezTo>
                    <a:cubicBezTo>
                      <a:pt x="1712" y="298"/>
                      <a:pt x="1621" y="252"/>
                      <a:pt x="1529" y="184"/>
                    </a:cubicBezTo>
                    <a:cubicBezTo>
                      <a:pt x="1392" y="115"/>
                      <a:pt x="1255" y="47"/>
                      <a:pt x="1096" y="24"/>
                    </a:cubicBezTo>
                    <a:cubicBezTo>
                      <a:pt x="1050" y="1"/>
                      <a:pt x="1004" y="1"/>
                      <a:pt x="959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8" name="Google Shape;288;p8"/>
              <p:cNvSpPr/>
              <p:nvPr/>
            </p:nvSpPr>
            <p:spPr>
              <a:xfrm>
                <a:off x="4404700" y="322591"/>
                <a:ext cx="58655" cy="56493"/>
              </a:xfrm>
              <a:custGeom>
                <a:avLst/>
                <a:gdLst/>
                <a:ahLst/>
                <a:cxnLst/>
                <a:rect l="l" t="t" r="r" b="b"/>
                <a:pathLst>
                  <a:path w="2170" h="2090" extrusionOk="0">
                    <a:moveTo>
                      <a:pt x="1028" y="1"/>
                    </a:moveTo>
                    <a:cubicBezTo>
                      <a:pt x="914" y="1"/>
                      <a:pt x="822" y="24"/>
                      <a:pt x="708" y="46"/>
                    </a:cubicBezTo>
                    <a:cubicBezTo>
                      <a:pt x="663" y="46"/>
                      <a:pt x="594" y="69"/>
                      <a:pt x="548" y="92"/>
                    </a:cubicBezTo>
                    <a:cubicBezTo>
                      <a:pt x="503" y="115"/>
                      <a:pt x="457" y="138"/>
                      <a:pt x="434" y="161"/>
                    </a:cubicBezTo>
                    <a:cubicBezTo>
                      <a:pt x="366" y="183"/>
                      <a:pt x="297" y="252"/>
                      <a:pt x="252" y="298"/>
                    </a:cubicBezTo>
                    <a:cubicBezTo>
                      <a:pt x="229" y="343"/>
                      <a:pt x="206" y="389"/>
                      <a:pt x="183" y="434"/>
                    </a:cubicBezTo>
                    <a:cubicBezTo>
                      <a:pt x="115" y="480"/>
                      <a:pt x="92" y="594"/>
                      <a:pt x="69" y="663"/>
                    </a:cubicBezTo>
                    <a:cubicBezTo>
                      <a:pt x="23" y="868"/>
                      <a:pt x="1" y="1096"/>
                      <a:pt x="69" y="1302"/>
                    </a:cubicBezTo>
                    <a:cubicBezTo>
                      <a:pt x="115" y="1393"/>
                      <a:pt x="160" y="1484"/>
                      <a:pt x="206" y="1599"/>
                    </a:cubicBezTo>
                    <a:cubicBezTo>
                      <a:pt x="206" y="1621"/>
                      <a:pt x="229" y="1667"/>
                      <a:pt x="252" y="1690"/>
                    </a:cubicBezTo>
                    <a:cubicBezTo>
                      <a:pt x="275" y="1736"/>
                      <a:pt x="320" y="1781"/>
                      <a:pt x="366" y="1827"/>
                    </a:cubicBezTo>
                    <a:cubicBezTo>
                      <a:pt x="389" y="1850"/>
                      <a:pt x="434" y="1872"/>
                      <a:pt x="457" y="1895"/>
                    </a:cubicBezTo>
                    <a:cubicBezTo>
                      <a:pt x="526" y="1941"/>
                      <a:pt x="594" y="1987"/>
                      <a:pt x="663" y="2009"/>
                    </a:cubicBezTo>
                    <a:cubicBezTo>
                      <a:pt x="731" y="2032"/>
                      <a:pt x="777" y="2055"/>
                      <a:pt x="845" y="2055"/>
                    </a:cubicBezTo>
                    <a:cubicBezTo>
                      <a:pt x="914" y="2078"/>
                      <a:pt x="994" y="2089"/>
                      <a:pt x="1073" y="2089"/>
                    </a:cubicBezTo>
                    <a:cubicBezTo>
                      <a:pt x="1153" y="2089"/>
                      <a:pt x="1233" y="2078"/>
                      <a:pt x="1302" y="2055"/>
                    </a:cubicBezTo>
                    <a:cubicBezTo>
                      <a:pt x="1393" y="2032"/>
                      <a:pt x="1461" y="2009"/>
                      <a:pt x="1530" y="1964"/>
                    </a:cubicBezTo>
                    <a:cubicBezTo>
                      <a:pt x="1576" y="1941"/>
                      <a:pt x="1644" y="1918"/>
                      <a:pt x="1690" y="1895"/>
                    </a:cubicBezTo>
                    <a:cubicBezTo>
                      <a:pt x="1781" y="1850"/>
                      <a:pt x="1872" y="1781"/>
                      <a:pt x="1964" y="1690"/>
                    </a:cubicBezTo>
                    <a:cubicBezTo>
                      <a:pt x="2009" y="1621"/>
                      <a:pt x="2078" y="1530"/>
                      <a:pt x="2101" y="1439"/>
                    </a:cubicBezTo>
                    <a:cubicBezTo>
                      <a:pt x="2123" y="1416"/>
                      <a:pt x="2123" y="1370"/>
                      <a:pt x="2146" y="1325"/>
                    </a:cubicBezTo>
                    <a:cubicBezTo>
                      <a:pt x="2169" y="1256"/>
                      <a:pt x="2169" y="1188"/>
                      <a:pt x="2169" y="1142"/>
                    </a:cubicBezTo>
                    <a:cubicBezTo>
                      <a:pt x="2169" y="1096"/>
                      <a:pt x="2146" y="1051"/>
                      <a:pt x="2146" y="1005"/>
                    </a:cubicBezTo>
                    <a:cubicBezTo>
                      <a:pt x="2146" y="937"/>
                      <a:pt x="2123" y="891"/>
                      <a:pt x="2123" y="823"/>
                    </a:cubicBezTo>
                    <a:cubicBezTo>
                      <a:pt x="2101" y="731"/>
                      <a:pt x="2055" y="617"/>
                      <a:pt x="1986" y="526"/>
                    </a:cubicBezTo>
                    <a:cubicBezTo>
                      <a:pt x="1964" y="457"/>
                      <a:pt x="1895" y="389"/>
                      <a:pt x="1827" y="343"/>
                    </a:cubicBezTo>
                    <a:cubicBezTo>
                      <a:pt x="1758" y="252"/>
                      <a:pt x="1644" y="183"/>
                      <a:pt x="1553" y="138"/>
                    </a:cubicBezTo>
                    <a:cubicBezTo>
                      <a:pt x="1484" y="92"/>
                      <a:pt x="1393" y="69"/>
                      <a:pt x="1302" y="46"/>
                    </a:cubicBezTo>
                    <a:cubicBezTo>
                      <a:pt x="1210" y="1"/>
                      <a:pt x="1119" y="1"/>
                      <a:pt x="1028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89" name="Google Shape;289;p8"/>
              <p:cNvSpPr/>
              <p:nvPr/>
            </p:nvSpPr>
            <p:spPr>
              <a:xfrm>
                <a:off x="4390509" y="214634"/>
                <a:ext cx="77144" cy="8701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3219" extrusionOk="0">
                    <a:moveTo>
                      <a:pt x="1347" y="320"/>
                    </a:moveTo>
                    <a:cubicBezTo>
                      <a:pt x="1439" y="343"/>
                      <a:pt x="1530" y="366"/>
                      <a:pt x="1621" y="388"/>
                    </a:cubicBezTo>
                    <a:cubicBezTo>
                      <a:pt x="1713" y="457"/>
                      <a:pt x="1827" y="503"/>
                      <a:pt x="1918" y="571"/>
                    </a:cubicBezTo>
                    <a:cubicBezTo>
                      <a:pt x="2009" y="662"/>
                      <a:pt x="2101" y="731"/>
                      <a:pt x="2169" y="845"/>
                    </a:cubicBezTo>
                    <a:cubicBezTo>
                      <a:pt x="2260" y="959"/>
                      <a:pt x="2329" y="1073"/>
                      <a:pt x="2375" y="1210"/>
                    </a:cubicBezTo>
                    <a:cubicBezTo>
                      <a:pt x="2443" y="1324"/>
                      <a:pt x="2466" y="1461"/>
                      <a:pt x="2489" y="1598"/>
                    </a:cubicBezTo>
                    <a:cubicBezTo>
                      <a:pt x="2511" y="1735"/>
                      <a:pt x="2511" y="1895"/>
                      <a:pt x="2489" y="2032"/>
                    </a:cubicBezTo>
                    <a:cubicBezTo>
                      <a:pt x="2489" y="2123"/>
                      <a:pt x="2443" y="2214"/>
                      <a:pt x="2420" y="2329"/>
                    </a:cubicBezTo>
                    <a:cubicBezTo>
                      <a:pt x="2375" y="2397"/>
                      <a:pt x="2329" y="2488"/>
                      <a:pt x="2283" y="2557"/>
                    </a:cubicBezTo>
                    <a:cubicBezTo>
                      <a:pt x="2238" y="2602"/>
                      <a:pt x="2192" y="2671"/>
                      <a:pt x="2123" y="2717"/>
                    </a:cubicBezTo>
                    <a:cubicBezTo>
                      <a:pt x="2078" y="2739"/>
                      <a:pt x="2009" y="2785"/>
                      <a:pt x="1941" y="2808"/>
                    </a:cubicBezTo>
                    <a:cubicBezTo>
                      <a:pt x="1872" y="2854"/>
                      <a:pt x="1804" y="2854"/>
                      <a:pt x="1735" y="2876"/>
                    </a:cubicBezTo>
                    <a:lnTo>
                      <a:pt x="1507" y="2876"/>
                    </a:lnTo>
                    <a:cubicBezTo>
                      <a:pt x="1416" y="2854"/>
                      <a:pt x="1325" y="2831"/>
                      <a:pt x="1256" y="2808"/>
                    </a:cubicBezTo>
                    <a:cubicBezTo>
                      <a:pt x="1142" y="2762"/>
                      <a:pt x="1028" y="2694"/>
                      <a:pt x="914" y="2625"/>
                    </a:cubicBezTo>
                    <a:cubicBezTo>
                      <a:pt x="822" y="2534"/>
                      <a:pt x="754" y="2466"/>
                      <a:pt x="685" y="2351"/>
                    </a:cubicBezTo>
                    <a:cubicBezTo>
                      <a:pt x="594" y="2260"/>
                      <a:pt x="526" y="2146"/>
                      <a:pt x="480" y="2009"/>
                    </a:cubicBezTo>
                    <a:cubicBezTo>
                      <a:pt x="412" y="1872"/>
                      <a:pt x="366" y="1712"/>
                      <a:pt x="343" y="1575"/>
                    </a:cubicBezTo>
                    <a:cubicBezTo>
                      <a:pt x="343" y="1507"/>
                      <a:pt x="343" y="1438"/>
                      <a:pt x="343" y="1347"/>
                    </a:cubicBezTo>
                    <a:cubicBezTo>
                      <a:pt x="343" y="1301"/>
                      <a:pt x="343" y="1256"/>
                      <a:pt x="343" y="1210"/>
                    </a:cubicBezTo>
                    <a:lnTo>
                      <a:pt x="343" y="1187"/>
                    </a:lnTo>
                    <a:cubicBezTo>
                      <a:pt x="366" y="1073"/>
                      <a:pt x="389" y="982"/>
                      <a:pt x="434" y="891"/>
                    </a:cubicBezTo>
                    <a:cubicBezTo>
                      <a:pt x="480" y="799"/>
                      <a:pt x="526" y="708"/>
                      <a:pt x="571" y="639"/>
                    </a:cubicBezTo>
                    <a:cubicBezTo>
                      <a:pt x="594" y="617"/>
                      <a:pt x="594" y="617"/>
                      <a:pt x="617" y="594"/>
                    </a:cubicBezTo>
                    <a:cubicBezTo>
                      <a:pt x="640" y="548"/>
                      <a:pt x="685" y="525"/>
                      <a:pt x="731" y="480"/>
                    </a:cubicBezTo>
                    <a:cubicBezTo>
                      <a:pt x="777" y="457"/>
                      <a:pt x="822" y="434"/>
                      <a:pt x="868" y="411"/>
                    </a:cubicBezTo>
                    <a:cubicBezTo>
                      <a:pt x="868" y="411"/>
                      <a:pt x="868" y="411"/>
                      <a:pt x="868" y="388"/>
                    </a:cubicBezTo>
                    <a:lnTo>
                      <a:pt x="891" y="388"/>
                    </a:lnTo>
                    <a:cubicBezTo>
                      <a:pt x="947" y="370"/>
                      <a:pt x="1004" y="351"/>
                      <a:pt x="1074" y="332"/>
                    </a:cubicBezTo>
                    <a:lnTo>
                      <a:pt x="1074" y="332"/>
                    </a:lnTo>
                    <a:cubicBezTo>
                      <a:pt x="1073" y="335"/>
                      <a:pt x="1073" y="338"/>
                      <a:pt x="1073" y="343"/>
                    </a:cubicBezTo>
                    <a:cubicBezTo>
                      <a:pt x="1073" y="343"/>
                      <a:pt x="1073" y="337"/>
                      <a:pt x="1076" y="331"/>
                    </a:cubicBezTo>
                    <a:lnTo>
                      <a:pt x="1076" y="331"/>
                    </a:lnTo>
                    <a:cubicBezTo>
                      <a:pt x="1076" y="331"/>
                      <a:pt x="1075" y="332"/>
                      <a:pt x="1074" y="332"/>
                    </a:cubicBezTo>
                    <a:lnTo>
                      <a:pt x="1074" y="332"/>
                    </a:lnTo>
                    <a:cubicBezTo>
                      <a:pt x="1074" y="320"/>
                      <a:pt x="1078" y="320"/>
                      <a:pt x="1096" y="320"/>
                    </a:cubicBezTo>
                    <a:cubicBezTo>
                      <a:pt x="1085" y="320"/>
                      <a:pt x="1079" y="325"/>
                      <a:pt x="1076" y="331"/>
                    </a:cubicBezTo>
                    <a:lnTo>
                      <a:pt x="1076" y="331"/>
                    </a:lnTo>
                    <a:cubicBezTo>
                      <a:pt x="1090" y="327"/>
                      <a:pt x="1104" y="324"/>
                      <a:pt x="1119" y="320"/>
                    </a:cubicBezTo>
                    <a:close/>
                    <a:moveTo>
                      <a:pt x="1233" y="0"/>
                    </a:moveTo>
                    <a:cubicBezTo>
                      <a:pt x="1165" y="0"/>
                      <a:pt x="1073" y="0"/>
                      <a:pt x="1005" y="23"/>
                    </a:cubicBezTo>
                    <a:lnTo>
                      <a:pt x="982" y="23"/>
                    </a:lnTo>
                    <a:cubicBezTo>
                      <a:pt x="914" y="46"/>
                      <a:pt x="868" y="46"/>
                      <a:pt x="822" y="69"/>
                    </a:cubicBezTo>
                    <a:cubicBezTo>
                      <a:pt x="800" y="69"/>
                      <a:pt x="800" y="69"/>
                      <a:pt x="800" y="92"/>
                    </a:cubicBezTo>
                    <a:cubicBezTo>
                      <a:pt x="754" y="92"/>
                      <a:pt x="731" y="115"/>
                      <a:pt x="708" y="115"/>
                    </a:cubicBezTo>
                    <a:cubicBezTo>
                      <a:pt x="708" y="115"/>
                      <a:pt x="685" y="137"/>
                      <a:pt x="685" y="137"/>
                    </a:cubicBezTo>
                    <a:lnTo>
                      <a:pt x="663" y="137"/>
                    </a:lnTo>
                    <a:cubicBezTo>
                      <a:pt x="663" y="137"/>
                      <a:pt x="663" y="160"/>
                      <a:pt x="640" y="160"/>
                    </a:cubicBezTo>
                    <a:lnTo>
                      <a:pt x="617" y="160"/>
                    </a:lnTo>
                    <a:cubicBezTo>
                      <a:pt x="617" y="160"/>
                      <a:pt x="617" y="183"/>
                      <a:pt x="617" y="183"/>
                    </a:cubicBezTo>
                    <a:lnTo>
                      <a:pt x="594" y="183"/>
                    </a:lnTo>
                    <a:cubicBezTo>
                      <a:pt x="594" y="183"/>
                      <a:pt x="571" y="183"/>
                      <a:pt x="571" y="206"/>
                    </a:cubicBezTo>
                    <a:cubicBezTo>
                      <a:pt x="480" y="274"/>
                      <a:pt x="389" y="366"/>
                      <a:pt x="320" y="457"/>
                    </a:cubicBezTo>
                    <a:lnTo>
                      <a:pt x="297" y="457"/>
                    </a:lnTo>
                    <a:cubicBezTo>
                      <a:pt x="229" y="548"/>
                      <a:pt x="160" y="662"/>
                      <a:pt x="115" y="799"/>
                    </a:cubicBezTo>
                    <a:cubicBezTo>
                      <a:pt x="23" y="1050"/>
                      <a:pt x="1" y="1324"/>
                      <a:pt x="23" y="1575"/>
                    </a:cubicBezTo>
                    <a:cubicBezTo>
                      <a:pt x="23" y="1575"/>
                      <a:pt x="23" y="1575"/>
                      <a:pt x="23" y="1598"/>
                    </a:cubicBezTo>
                    <a:cubicBezTo>
                      <a:pt x="46" y="1804"/>
                      <a:pt x="115" y="1986"/>
                      <a:pt x="183" y="2169"/>
                    </a:cubicBezTo>
                    <a:cubicBezTo>
                      <a:pt x="366" y="2557"/>
                      <a:pt x="663" y="2876"/>
                      <a:pt x="1051" y="3082"/>
                    </a:cubicBezTo>
                    <a:cubicBezTo>
                      <a:pt x="1233" y="3173"/>
                      <a:pt x="1439" y="3219"/>
                      <a:pt x="1667" y="3219"/>
                    </a:cubicBezTo>
                    <a:cubicBezTo>
                      <a:pt x="1758" y="3196"/>
                      <a:pt x="1850" y="3196"/>
                      <a:pt x="1964" y="3150"/>
                    </a:cubicBezTo>
                    <a:cubicBezTo>
                      <a:pt x="2078" y="3127"/>
                      <a:pt x="2169" y="3082"/>
                      <a:pt x="2260" y="3013"/>
                    </a:cubicBezTo>
                    <a:cubicBezTo>
                      <a:pt x="2443" y="2899"/>
                      <a:pt x="2580" y="2739"/>
                      <a:pt x="2671" y="2557"/>
                    </a:cubicBezTo>
                    <a:cubicBezTo>
                      <a:pt x="2785" y="2351"/>
                      <a:pt x="2831" y="2123"/>
                      <a:pt x="2831" y="1895"/>
                    </a:cubicBezTo>
                    <a:cubicBezTo>
                      <a:pt x="2854" y="1667"/>
                      <a:pt x="2808" y="1461"/>
                      <a:pt x="2740" y="1256"/>
                    </a:cubicBezTo>
                    <a:cubicBezTo>
                      <a:pt x="2694" y="1050"/>
                      <a:pt x="2580" y="868"/>
                      <a:pt x="2466" y="708"/>
                    </a:cubicBezTo>
                    <a:cubicBezTo>
                      <a:pt x="2215" y="343"/>
                      <a:pt x="1827" y="69"/>
                      <a:pt x="1393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0" name="Google Shape;290;p8"/>
              <p:cNvSpPr/>
              <p:nvPr/>
            </p:nvSpPr>
            <p:spPr>
              <a:xfrm>
                <a:off x="4298580" y="207227"/>
                <a:ext cx="46924" cy="46681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1727" extrusionOk="0">
                    <a:moveTo>
                      <a:pt x="914" y="343"/>
                    </a:moveTo>
                    <a:cubicBezTo>
                      <a:pt x="959" y="343"/>
                      <a:pt x="982" y="343"/>
                      <a:pt x="1028" y="366"/>
                    </a:cubicBezTo>
                    <a:cubicBezTo>
                      <a:pt x="1073" y="366"/>
                      <a:pt x="1119" y="389"/>
                      <a:pt x="1165" y="411"/>
                    </a:cubicBezTo>
                    <a:cubicBezTo>
                      <a:pt x="1188" y="457"/>
                      <a:pt x="1233" y="480"/>
                      <a:pt x="1256" y="503"/>
                    </a:cubicBezTo>
                    <a:cubicBezTo>
                      <a:pt x="1302" y="548"/>
                      <a:pt x="1325" y="571"/>
                      <a:pt x="1347" y="617"/>
                    </a:cubicBezTo>
                    <a:cubicBezTo>
                      <a:pt x="1370" y="662"/>
                      <a:pt x="1370" y="708"/>
                      <a:pt x="1393" y="754"/>
                    </a:cubicBezTo>
                    <a:cubicBezTo>
                      <a:pt x="1393" y="799"/>
                      <a:pt x="1393" y="845"/>
                      <a:pt x="1393" y="891"/>
                    </a:cubicBezTo>
                    <a:cubicBezTo>
                      <a:pt x="1393" y="936"/>
                      <a:pt x="1393" y="982"/>
                      <a:pt x="1370" y="1028"/>
                    </a:cubicBezTo>
                    <a:cubicBezTo>
                      <a:pt x="1347" y="1073"/>
                      <a:pt x="1325" y="1142"/>
                      <a:pt x="1302" y="1187"/>
                    </a:cubicBezTo>
                    <a:cubicBezTo>
                      <a:pt x="1279" y="1210"/>
                      <a:pt x="1256" y="1233"/>
                      <a:pt x="1210" y="1279"/>
                    </a:cubicBezTo>
                    <a:cubicBezTo>
                      <a:pt x="1188" y="1302"/>
                      <a:pt x="1142" y="1324"/>
                      <a:pt x="1096" y="1347"/>
                    </a:cubicBezTo>
                    <a:cubicBezTo>
                      <a:pt x="1051" y="1370"/>
                      <a:pt x="1005" y="1393"/>
                      <a:pt x="959" y="1393"/>
                    </a:cubicBezTo>
                    <a:lnTo>
                      <a:pt x="822" y="1393"/>
                    </a:lnTo>
                    <a:cubicBezTo>
                      <a:pt x="777" y="1393"/>
                      <a:pt x="731" y="1393"/>
                      <a:pt x="685" y="1370"/>
                    </a:cubicBezTo>
                    <a:cubicBezTo>
                      <a:pt x="640" y="1347"/>
                      <a:pt x="617" y="1347"/>
                      <a:pt x="571" y="1302"/>
                    </a:cubicBezTo>
                    <a:cubicBezTo>
                      <a:pt x="526" y="1279"/>
                      <a:pt x="503" y="1256"/>
                      <a:pt x="457" y="1210"/>
                    </a:cubicBezTo>
                    <a:cubicBezTo>
                      <a:pt x="434" y="1187"/>
                      <a:pt x="412" y="1142"/>
                      <a:pt x="389" y="1096"/>
                    </a:cubicBezTo>
                    <a:cubicBezTo>
                      <a:pt x="366" y="1050"/>
                      <a:pt x="343" y="1005"/>
                      <a:pt x="343" y="959"/>
                    </a:cubicBezTo>
                    <a:cubicBezTo>
                      <a:pt x="320" y="913"/>
                      <a:pt x="320" y="891"/>
                      <a:pt x="320" y="845"/>
                    </a:cubicBezTo>
                    <a:cubicBezTo>
                      <a:pt x="343" y="777"/>
                      <a:pt x="343" y="731"/>
                      <a:pt x="366" y="685"/>
                    </a:cubicBezTo>
                    <a:cubicBezTo>
                      <a:pt x="366" y="662"/>
                      <a:pt x="366" y="640"/>
                      <a:pt x="389" y="640"/>
                    </a:cubicBezTo>
                    <a:cubicBezTo>
                      <a:pt x="389" y="617"/>
                      <a:pt x="389" y="617"/>
                      <a:pt x="389" y="594"/>
                    </a:cubicBezTo>
                    <a:lnTo>
                      <a:pt x="412" y="594"/>
                    </a:lnTo>
                    <a:cubicBezTo>
                      <a:pt x="412" y="594"/>
                      <a:pt x="412" y="571"/>
                      <a:pt x="412" y="571"/>
                    </a:cubicBezTo>
                    <a:cubicBezTo>
                      <a:pt x="434" y="525"/>
                      <a:pt x="480" y="503"/>
                      <a:pt x="503" y="457"/>
                    </a:cubicBezTo>
                    <a:cubicBezTo>
                      <a:pt x="549" y="434"/>
                      <a:pt x="594" y="411"/>
                      <a:pt x="617" y="389"/>
                    </a:cubicBezTo>
                    <a:cubicBezTo>
                      <a:pt x="640" y="389"/>
                      <a:pt x="663" y="366"/>
                      <a:pt x="685" y="366"/>
                    </a:cubicBezTo>
                    <a:cubicBezTo>
                      <a:pt x="708" y="366"/>
                      <a:pt x="731" y="343"/>
                      <a:pt x="754" y="343"/>
                    </a:cubicBezTo>
                    <a:close/>
                    <a:moveTo>
                      <a:pt x="868" y="0"/>
                    </a:moveTo>
                    <a:cubicBezTo>
                      <a:pt x="777" y="0"/>
                      <a:pt x="663" y="23"/>
                      <a:pt x="571" y="46"/>
                    </a:cubicBezTo>
                    <a:cubicBezTo>
                      <a:pt x="526" y="69"/>
                      <a:pt x="457" y="115"/>
                      <a:pt x="412" y="137"/>
                    </a:cubicBezTo>
                    <a:cubicBezTo>
                      <a:pt x="366" y="160"/>
                      <a:pt x="320" y="206"/>
                      <a:pt x="275" y="229"/>
                    </a:cubicBezTo>
                    <a:cubicBezTo>
                      <a:pt x="275" y="252"/>
                      <a:pt x="275" y="252"/>
                      <a:pt x="252" y="252"/>
                    </a:cubicBezTo>
                    <a:cubicBezTo>
                      <a:pt x="252" y="274"/>
                      <a:pt x="229" y="297"/>
                      <a:pt x="206" y="320"/>
                    </a:cubicBezTo>
                    <a:cubicBezTo>
                      <a:pt x="160" y="366"/>
                      <a:pt x="138" y="411"/>
                      <a:pt x="92" y="480"/>
                    </a:cubicBezTo>
                    <a:cubicBezTo>
                      <a:pt x="92" y="503"/>
                      <a:pt x="69" y="525"/>
                      <a:pt x="69" y="571"/>
                    </a:cubicBezTo>
                    <a:cubicBezTo>
                      <a:pt x="46" y="571"/>
                      <a:pt x="46" y="594"/>
                      <a:pt x="46" y="594"/>
                    </a:cubicBezTo>
                    <a:cubicBezTo>
                      <a:pt x="46" y="617"/>
                      <a:pt x="46" y="617"/>
                      <a:pt x="24" y="640"/>
                    </a:cubicBezTo>
                    <a:cubicBezTo>
                      <a:pt x="24" y="708"/>
                      <a:pt x="1" y="777"/>
                      <a:pt x="1" y="845"/>
                    </a:cubicBezTo>
                    <a:cubicBezTo>
                      <a:pt x="1" y="868"/>
                      <a:pt x="1" y="913"/>
                      <a:pt x="1" y="936"/>
                    </a:cubicBezTo>
                    <a:cubicBezTo>
                      <a:pt x="1" y="1005"/>
                      <a:pt x="24" y="1050"/>
                      <a:pt x="24" y="1096"/>
                    </a:cubicBezTo>
                    <a:cubicBezTo>
                      <a:pt x="46" y="1142"/>
                      <a:pt x="69" y="1187"/>
                      <a:pt x="92" y="1233"/>
                    </a:cubicBezTo>
                    <a:cubicBezTo>
                      <a:pt x="115" y="1302"/>
                      <a:pt x="160" y="1347"/>
                      <a:pt x="183" y="1393"/>
                    </a:cubicBezTo>
                    <a:cubicBezTo>
                      <a:pt x="297" y="1530"/>
                      <a:pt x="412" y="1621"/>
                      <a:pt x="571" y="1667"/>
                    </a:cubicBezTo>
                    <a:cubicBezTo>
                      <a:pt x="658" y="1710"/>
                      <a:pt x="745" y="1726"/>
                      <a:pt x="838" y="1726"/>
                    </a:cubicBezTo>
                    <a:cubicBezTo>
                      <a:pt x="891" y="1726"/>
                      <a:pt x="947" y="1721"/>
                      <a:pt x="1005" y="1712"/>
                    </a:cubicBezTo>
                    <a:cubicBezTo>
                      <a:pt x="1142" y="1690"/>
                      <a:pt x="1302" y="1621"/>
                      <a:pt x="1416" y="1530"/>
                    </a:cubicBezTo>
                    <a:cubicBezTo>
                      <a:pt x="1530" y="1438"/>
                      <a:pt x="1598" y="1324"/>
                      <a:pt x="1667" y="1210"/>
                    </a:cubicBezTo>
                    <a:cubicBezTo>
                      <a:pt x="1735" y="1050"/>
                      <a:pt x="1735" y="891"/>
                      <a:pt x="1713" y="708"/>
                    </a:cubicBezTo>
                    <a:cubicBezTo>
                      <a:pt x="1690" y="594"/>
                      <a:pt x="1644" y="503"/>
                      <a:pt x="1576" y="389"/>
                    </a:cubicBezTo>
                    <a:cubicBezTo>
                      <a:pt x="1553" y="343"/>
                      <a:pt x="1507" y="297"/>
                      <a:pt x="1462" y="252"/>
                    </a:cubicBezTo>
                    <a:cubicBezTo>
                      <a:pt x="1416" y="183"/>
                      <a:pt x="1325" y="137"/>
                      <a:pt x="1279" y="115"/>
                    </a:cubicBezTo>
                    <a:cubicBezTo>
                      <a:pt x="1233" y="69"/>
                      <a:pt x="1165" y="69"/>
                      <a:pt x="1119" y="46"/>
                    </a:cubicBezTo>
                    <a:cubicBezTo>
                      <a:pt x="1073" y="23"/>
                      <a:pt x="1028" y="23"/>
                      <a:pt x="982" y="23"/>
                    </a:cubicBezTo>
                    <a:cubicBezTo>
                      <a:pt x="937" y="0"/>
                      <a:pt x="914" y="0"/>
                      <a:pt x="868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1" name="Google Shape;291;p8"/>
              <p:cNvSpPr/>
              <p:nvPr/>
            </p:nvSpPr>
            <p:spPr>
              <a:xfrm>
                <a:off x="4399781" y="317672"/>
                <a:ext cx="67872" cy="6687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474" extrusionOk="0">
                    <a:moveTo>
                      <a:pt x="1324" y="320"/>
                    </a:moveTo>
                    <a:cubicBezTo>
                      <a:pt x="1415" y="320"/>
                      <a:pt x="1484" y="343"/>
                      <a:pt x="1552" y="365"/>
                    </a:cubicBezTo>
                    <a:cubicBezTo>
                      <a:pt x="1643" y="388"/>
                      <a:pt x="1712" y="434"/>
                      <a:pt x="1780" y="480"/>
                    </a:cubicBezTo>
                    <a:cubicBezTo>
                      <a:pt x="1849" y="525"/>
                      <a:pt x="1895" y="571"/>
                      <a:pt x="1963" y="639"/>
                    </a:cubicBezTo>
                    <a:cubicBezTo>
                      <a:pt x="2009" y="685"/>
                      <a:pt x="2054" y="753"/>
                      <a:pt x="2077" y="822"/>
                    </a:cubicBezTo>
                    <a:cubicBezTo>
                      <a:pt x="2123" y="890"/>
                      <a:pt x="2146" y="982"/>
                      <a:pt x="2168" y="1073"/>
                    </a:cubicBezTo>
                    <a:cubicBezTo>
                      <a:pt x="2168" y="1141"/>
                      <a:pt x="2191" y="1233"/>
                      <a:pt x="2168" y="1301"/>
                    </a:cubicBezTo>
                    <a:cubicBezTo>
                      <a:pt x="2168" y="1393"/>
                      <a:pt x="2146" y="1461"/>
                      <a:pt x="2123" y="1552"/>
                    </a:cubicBezTo>
                    <a:cubicBezTo>
                      <a:pt x="2100" y="1621"/>
                      <a:pt x="2054" y="1689"/>
                      <a:pt x="2009" y="1758"/>
                    </a:cubicBezTo>
                    <a:cubicBezTo>
                      <a:pt x="1986" y="1826"/>
                      <a:pt x="1917" y="1872"/>
                      <a:pt x="1872" y="1918"/>
                    </a:cubicBezTo>
                    <a:cubicBezTo>
                      <a:pt x="1803" y="1986"/>
                      <a:pt x="1758" y="2009"/>
                      <a:pt x="1666" y="2054"/>
                    </a:cubicBezTo>
                    <a:cubicBezTo>
                      <a:pt x="1598" y="2100"/>
                      <a:pt x="1507" y="2123"/>
                      <a:pt x="1438" y="2146"/>
                    </a:cubicBezTo>
                    <a:lnTo>
                      <a:pt x="1187" y="2146"/>
                    </a:lnTo>
                    <a:cubicBezTo>
                      <a:pt x="1096" y="2146"/>
                      <a:pt x="1027" y="2123"/>
                      <a:pt x="959" y="2100"/>
                    </a:cubicBezTo>
                    <a:cubicBezTo>
                      <a:pt x="890" y="2077"/>
                      <a:pt x="822" y="2032"/>
                      <a:pt x="753" y="2009"/>
                    </a:cubicBezTo>
                    <a:cubicBezTo>
                      <a:pt x="685" y="1940"/>
                      <a:pt x="616" y="1895"/>
                      <a:pt x="548" y="1826"/>
                    </a:cubicBezTo>
                    <a:cubicBezTo>
                      <a:pt x="525" y="1781"/>
                      <a:pt x="479" y="1712"/>
                      <a:pt x="434" y="1666"/>
                    </a:cubicBezTo>
                    <a:cubicBezTo>
                      <a:pt x="411" y="1575"/>
                      <a:pt x="388" y="1507"/>
                      <a:pt x="365" y="1415"/>
                    </a:cubicBezTo>
                    <a:cubicBezTo>
                      <a:pt x="342" y="1347"/>
                      <a:pt x="342" y="1256"/>
                      <a:pt x="342" y="1164"/>
                    </a:cubicBezTo>
                    <a:cubicBezTo>
                      <a:pt x="365" y="1096"/>
                      <a:pt x="365" y="1027"/>
                      <a:pt x="388" y="936"/>
                    </a:cubicBezTo>
                    <a:cubicBezTo>
                      <a:pt x="434" y="868"/>
                      <a:pt x="457" y="799"/>
                      <a:pt x="502" y="731"/>
                    </a:cubicBezTo>
                    <a:cubicBezTo>
                      <a:pt x="525" y="685"/>
                      <a:pt x="548" y="662"/>
                      <a:pt x="571" y="616"/>
                    </a:cubicBezTo>
                    <a:cubicBezTo>
                      <a:pt x="594" y="594"/>
                      <a:pt x="616" y="571"/>
                      <a:pt x="639" y="548"/>
                    </a:cubicBezTo>
                    <a:cubicBezTo>
                      <a:pt x="662" y="525"/>
                      <a:pt x="685" y="525"/>
                      <a:pt x="708" y="502"/>
                    </a:cubicBezTo>
                    <a:cubicBezTo>
                      <a:pt x="753" y="480"/>
                      <a:pt x="776" y="457"/>
                      <a:pt x="822" y="434"/>
                    </a:cubicBezTo>
                    <a:cubicBezTo>
                      <a:pt x="822" y="434"/>
                      <a:pt x="845" y="411"/>
                      <a:pt x="845" y="411"/>
                    </a:cubicBezTo>
                    <a:cubicBezTo>
                      <a:pt x="890" y="388"/>
                      <a:pt x="936" y="388"/>
                      <a:pt x="982" y="365"/>
                    </a:cubicBezTo>
                    <a:lnTo>
                      <a:pt x="1004" y="365"/>
                    </a:lnTo>
                    <a:cubicBezTo>
                      <a:pt x="1004" y="365"/>
                      <a:pt x="1004" y="343"/>
                      <a:pt x="1027" y="343"/>
                    </a:cubicBezTo>
                    <a:lnTo>
                      <a:pt x="1096" y="343"/>
                    </a:lnTo>
                    <a:cubicBezTo>
                      <a:pt x="1164" y="320"/>
                      <a:pt x="1210" y="320"/>
                      <a:pt x="1278" y="320"/>
                    </a:cubicBezTo>
                    <a:close/>
                    <a:moveTo>
                      <a:pt x="1255" y="0"/>
                    </a:moveTo>
                    <a:cubicBezTo>
                      <a:pt x="1187" y="0"/>
                      <a:pt x="1096" y="0"/>
                      <a:pt x="1027" y="23"/>
                    </a:cubicBezTo>
                    <a:cubicBezTo>
                      <a:pt x="959" y="23"/>
                      <a:pt x="913" y="46"/>
                      <a:pt x="845" y="69"/>
                    </a:cubicBezTo>
                    <a:cubicBezTo>
                      <a:pt x="822" y="69"/>
                      <a:pt x="799" y="91"/>
                      <a:pt x="776" y="91"/>
                    </a:cubicBezTo>
                    <a:lnTo>
                      <a:pt x="753" y="91"/>
                    </a:lnTo>
                    <a:cubicBezTo>
                      <a:pt x="730" y="114"/>
                      <a:pt x="685" y="137"/>
                      <a:pt x="662" y="160"/>
                    </a:cubicBezTo>
                    <a:lnTo>
                      <a:pt x="639" y="160"/>
                    </a:lnTo>
                    <a:cubicBezTo>
                      <a:pt x="548" y="206"/>
                      <a:pt x="479" y="274"/>
                      <a:pt x="411" y="320"/>
                    </a:cubicBezTo>
                    <a:cubicBezTo>
                      <a:pt x="411" y="343"/>
                      <a:pt x="411" y="343"/>
                      <a:pt x="388" y="343"/>
                    </a:cubicBezTo>
                    <a:cubicBezTo>
                      <a:pt x="365" y="365"/>
                      <a:pt x="342" y="388"/>
                      <a:pt x="320" y="411"/>
                    </a:cubicBezTo>
                    <a:cubicBezTo>
                      <a:pt x="251" y="502"/>
                      <a:pt x="205" y="571"/>
                      <a:pt x="160" y="662"/>
                    </a:cubicBezTo>
                    <a:cubicBezTo>
                      <a:pt x="137" y="731"/>
                      <a:pt x="91" y="799"/>
                      <a:pt x="69" y="868"/>
                    </a:cubicBezTo>
                    <a:cubicBezTo>
                      <a:pt x="69" y="890"/>
                      <a:pt x="69" y="913"/>
                      <a:pt x="46" y="936"/>
                    </a:cubicBezTo>
                    <a:cubicBezTo>
                      <a:pt x="46" y="959"/>
                      <a:pt x="46" y="959"/>
                      <a:pt x="46" y="959"/>
                    </a:cubicBezTo>
                    <a:cubicBezTo>
                      <a:pt x="0" y="1141"/>
                      <a:pt x="0" y="1324"/>
                      <a:pt x="46" y="1507"/>
                    </a:cubicBezTo>
                    <a:cubicBezTo>
                      <a:pt x="91" y="1689"/>
                      <a:pt x="183" y="1872"/>
                      <a:pt x="297" y="2032"/>
                    </a:cubicBezTo>
                    <a:cubicBezTo>
                      <a:pt x="434" y="2169"/>
                      <a:pt x="594" y="2306"/>
                      <a:pt x="776" y="2374"/>
                    </a:cubicBezTo>
                    <a:cubicBezTo>
                      <a:pt x="916" y="2444"/>
                      <a:pt x="1082" y="2474"/>
                      <a:pt x="1254" y="2474"/>
                    </a:cubicBezTo>
                    <a:cubicBezTo>
                      <a:pt x="1307" y="2474"/>
                      <a:pt x="1361" y="2471"/>
                      <a:pt x="1415" y="2465"/>
                    </a:cubicBezTo>
                    <a:cubicBezTo>
                      <a:pt x="1621" y="2442"/>
                      <a:pt x="1826" y="2374"/>
                      <a:pt x="1986" y="2237"/>
                    </a:cubicBezTo>
                    <a:cubicBezTo>
                      <a:pt x="2146" y="2146"/>
                      <a:pt x="2260" y="1986"/>
                      <a:pt x="2351" y="1826"/>
                    </a:cubicBezTo>
                    <a:cubicBezTo>
                      <a:pt x="2397" y="1735"/>
                      <a:pt x="2442" y="1644"/>
                      <a:pt x="2465" y="1552"/>
                    </a:cubicBezTo>
                    <a:cubicBezTo>
                      <a:pt x="2488" y="1438"/>
                      <a:pt x="2511" y="1324"/>
                      <a:pt x="2511" y="1210"/>
                    </a:cubicBezTo>
                    <a:cubicBezTo>
                      <a:pt x="2511" y="1096"/>
                      <a:pt x="2488" y="982"/>
                      <a:pt x="2442" y="868"/>
                    </a:cubicBezTo>
                    <a:cubicBezTo>
                      <a:pt x="2420" y="776"/>
                      <a:pt x="2374" y="685"/>
                      <a:pt x="2328" y="616"/>
                    </a:cubicBezTo>
                    <a:cubicBezTo>
                      <a:pt x="2283" y="525"/>
                      <a:pt x="2214" y="457"/>
                      <a:pt x="2168" y="365"/>
                    </a:cubicBezTo>
                    <a:cubicBezTo>
                      <a:pt x="2100" y="320"/>
                      <a:pt x="2032" y="251"/>
                      <a:pt x="1963" y="206"/>
                    </a:cubicBezTo>
                    <a:cubicBezTo>
                      <a:pt x="1780" y="91"/>
                      <a:pt x="1575" y="23"/>
                      <a:pt x="1370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92" name="Google Shape;292;p8"/>
            <p:cNvGrpSpPr/>
            <p:nvPr/>
          </p:nvGrpSpPr>
          <p:grpSpPr>
            <a:xfrm rot="10800000">
              <a:off x="5967613" y="-154556"/>
              <a:ext cx="273294" cy="323868"/>
              <a:chOff x="2962001" y="2010494"/>
              <a:chExt cx="273294" cy="323868"/>
            </a:xfrm>
          </p:grpSpPr>
          <p:sp>
            <p:nvSpPr>
              <p:cNvPr id="293" name="Google Shape;293;p8"/>
              <p:cNvSpPr/>
              <p:nvPr/>
            </p:nvSpPr>
            <p:spPr>
              <a:xfrm flipH="1">
                <a:off x="2962001" y="2059500"/>
                <a:ext cx="273294" cy="274863"/>
              </a:xfrm>
              <a:custGeom>
                <a:avLst/>
                <a:gdLst/>
                <a:ahLst/>
                <a:cxnLst/>
                <a:rect l="l" t="t" r="r" b="b"/>
                <a:pathLst>
                  <a:path w="6871" h="6910" extrusionOk="0">
                    <a:moveTo>
                      <a:pt x="2990" y="1"/>
                    </a:moveTo>
                    <a:lnTo>
                      <a:pt x="731" y="3242"/>
                    </a:lnTo>
                    <a:cubicBezTo>
                      <a:pt x="0" y="4292"/>
                      <a:pt x="274" y="5753"/>
                      <a:pt x="1347" y="6483"/>
                    </a:cubicBezTo>
                    <a:cubicBezTo>
                      <a:pt x="1749" y="6772"/>
                      <a:pt x="2211" y="6910"/>
                      <a:pt x="2670" y="6910"/>
                    </a:cubicBezTo>
                    <a:cubicBezTo>
                      <a:pt x="3409" y="6910"/>
                      <a:pt x="4137" y="6552"/>
                      <a:pt x="4588" y="5890"/>
                    </a:cubicBezTo>
                    <a:lnTo>
                      <a:pt x="6871" y="2649"/>
                    </a:lnTo>
                    <a:lnTo>
                      <a:pt x="299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4" name="Google Shape;294;p8"/>
              <p:cNvSpPr/>
              <p:nvPr/>
            </p:nvSpPr>
            <p:spPr>
              <a:xfrm flipH="1">
                <a:off x="2962001" y="2010494"/>
                <a:ext cx="154367" cy="154376"/>
              </a:xfrm>
              <a:custGeom>
                <a:avLst/>
                <a:gdLst/>
                <a:ahLst/>
                <a:cxnLst/>
                <a:rect l="l" t="t" r="r" b="b"/>
                <a:pathLst>
                  <a:path w="3881" h="3881" extrusionOk="0">
                    <a:moveTo>
                      <a:pt x="3698" y="0"/>
                    </a:moveTo>
                    <a:lnTo>
                      <a:pt x="0" y="1233"/>
                    </a:lnTo>
                    <a:lnTo>
                      <a:pt x="3881" y="3881"/>
                    </a:lnTo>
                    <a:lnTo>
                      <a:pt x="3881" y="3881"/>
                    </a:lnTo>
                    <a:lnTo>
                      <a:pt x="3698" y="0"/>
                    </a:lnTo>
                    <a:close/>
                  </a:path>
                </a:pathLst>
              </a:custGeom>
              <a:solidFill>
                <a:srgbClr val="F8C2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5" name="Google Shape;295;p8"/>
              <p:cNvSpPr/>
              <p:nvPr/>
            </p:nvSpPr>
            <p:spPr>
              <a:xfrm flipH="1">
                <a:off x="2967450" y="2010494"/>
                <a:ext cx="42718" cy="40891"/>
              </a:xfrm>
              <a:custGeom>
                <a:avLst/>
                <a:gdLst/>
                <a:ahLst/>
                <a:cxnLst/>
                <a:rect l="l" t="t" r="r" b="b"/>
                <a:pathLst>
                  <a:path w="1074" h="1028" extrusionOk="0">
                    <a:moveTo>
                      <a:pt x="1028" y="0"/>
                    </a:moveTo>
                    <a:lnTo>
                      <a:pt x="1" y="343"/>
                    </a:lnTo>
                    <a:lnTo>
                      <a:pt x="1074" y="1027"/>
                    </a:ln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6" name="Google Shape;296;p8"/>
              <p:cNvSpPr/>
              <p:nvPr/>
            </p:nvSpPr>
            <p:spPr>
              <a:xfrm flipH="1">
                <a:off x="3116328" y="2087663"/>
                <a:ext cx="66305" cy="90852"/>
              </a:xfrm>
              <a:custGeom>
                <a:avLst/>
                <a:gdLst/>
                <a:ahLst/>
                <a:cxnLst/>
                <a:rect l="l" t="t" r="r" b="b"/>
                <a:pathLst>
                  <a:path w="1667" h="2284" fill="none" extrusionOk="0">
                    <a:moveTo>
                      <a:pt x="1666" y="1"/>
                    </a:moveTo>
                    <a:lnTo>
                      <a:pt x="0" y="2283"/>
                    </a:lnTo>
                  </a:path>
                </a:pathLst>
              </a:custGeom>
              <a:noFill/>
              <a:ln w="6850" cap="rnd" cmpd="sng">
                <a:solidFill>
                  <a:schemeClr val="lt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97" name="Google Shape;297;p8"/>
              <p:cNvSpPr/>
              <p:nvPr/>
            </p:nvSpPr>
            <p:spPr>
              <a:xfrm flipH="1">
                <a:off x="3026476" y="2220201"/>
                <a:ext cx="66305" cy="89937"/>
              </a:xfrm>
              <a:custGeom>
                <a:avLst/>
                <a:gdLst/>
                <a:ahLst/>
                <a:cxnLst/>
                <a:rect l="l" t="t" r="r" b="b"/>
                <a:pathLst>
                  <a:path w="1667" h="2261" fill="none" extrusionOk="0">
                    <a:moveTo>
                      <a:pt x="1667" y="1"/>
                    </a:moveTo>
                    <a:lnTo>
                      <a:pt x="1" y="2261"/>
                    </a:lnTo>
                  </a:path>
                </a:pathLst>
              </a:custGeom>
              <a:noFill/>
              <a:ln w="6850" cap="rnd" cmpd="sng">
                <a:solidFill>
                  <a:schemeClr val="lt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98" name="Google Shape;298;p8"/>
            <p:cNvGrpSpPr/>
            <p:nvPr/>
          </p:nvGrpSpPr>
          <p:grpSpPr>
            <a:xfrm rot="429121">
              <a:off x="6085996" y="478748"/>
              <a:ext cx="275187" cy="229967"/>
              <a:chOff x="1192779" y="389220"/>
              <a:chExt cx="275192" cy="229971"/>
            </a:xfrm>
          </p:grpSpPr>
          <p:sp>
            <p:nvSpPr>
              <p:cNvPr id="299" name="Google Shape;299;p8"/>
              <p:cNvSpPr/>
              <p:nvPr/>
            </p:nvSpPr>
            <p:spPr>
              <a:xfrm>
                <a:off x="1406857" y="549643"/>
                <a:ext cx="58033" cy="65413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0" name="Google Shape;300;p8"/>
              <p:cNvSpPr/>
              <p:nvPr/>
            </p:nvSpPr>
            <p:spPr>
              <a:xfrm>
                <a:off x="1197699" y="502746"/>
                <a:ext cx="50627" cy="50627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873" extrusionOk="0">
                    <a:moveTo>
                      <a:pt x="914" y="1"/>
                    </a:moveTo>
                    <a:cubicBezTo>
                      <a:pt x="845" y="1"/>
                      <a:pt x="754" y="24"/>
                      <a:pt x="685" y="46"/>
                    </a:cubicBezTo>
                    <a:cubicBezTo>
                      <a:pt x="640" y="46"/>
                      <a:pt x="571" y="69"/>
                      <a:pt x="503" y="115"/>
                    </a:cubicBezTo>
                    <a:cubicBezTo>
                      <a:pt x="480" y="138"/>
                      <a:pt x="457" y="138"/>
                      <a:pt x="457" y="161"/>
                    </a:cubicBezTo>
                    <a:cubicBezTo>
                      <a:pt x="434" y="183"/>
                      <a:pt x="412" y="206"/>
                      <a:pt x="389" y="206"/>
                    </a:cubicBezTo>
                    <a:cubicBezTo>
                      <a:pt x="366" y="229"/>
                      <a:pt x="366" y="229"/>
                      <a:pt x="343" y="252"/>
                    </a:cubicBezTo>
                    <a:cubicBezTo>
                      <a:pt x="275" y="298"/>
                      <a:pt x="229" y="343"/>
                      <a:pt x="206" y="412"/>
                    </a:cubicBezTo>
                    <a:cubicBezTo>
                      <a:pt x="115" y="480"/>
                      <a:pt x="69" y="594"/>
                      <a:pt x="46" y="686"/>
                    </a:cubicBezTo>
                    <a:cubicBezTo>
                      <a:pt x="24" y="754"/>
                      <a:pt x="24" y="822"/>
                      <a:pt x="24" y="891"/>
                    </a:cubicBezTo>
                    <a:cubicBezTo>
                      <a:pt x="24" y="1005"/>
                      <a:pt x="1" y="1119"/>
                      <a:pt x="46" y="1233"/>
                    </a:cubicBezTo>
                    <a:cubicBezTo>
                      <a:pt x="115" y="1416"/>
                      <a:pt x="229" y="1576"/>
                      <a:pt x="389" y="1713"/>
                    </a:cubicBezTo>
                    <a:cubicBezTo>
                      <a:pt x="480" y="1758"/>
                      <a:pt x="594" y="1827"/>
                      <a:pt x="708" y="1850"/>
                    </a:cubicBezTo>
                    <a:cubicBezTo>
                      <a:pt x="822" y="1872"/>
                      <a:pt x="914" y="1872"/>
                      <a:pt x="1005" y="1872"/>
                    </a:cubicBezTo>
                    <a:cubicBezTo>
                      <a:pt x="1051" y="1872"/>
                      <a:pt x="1096" y="1850"/>
                      <a:pt x="1142" y="1850"/>
                    </a:cubicBezTo>
                    <a:cubicBezTo>
                      <a:pt x="1210" y="1827"/>
                      <a:pt x="1256" y="1827"/>
                      <a:pt x="1279" y="1804"/>
                    </a:cubicBezTo>
                    <a:cubicBezTo>
                      <a:pt x="1416" y="1758"/>
                      <a:pt x="1553" y="1713"/>
                      <a:pt x="1644" y="1599"/>
                    </a:cubicBezTo>
                    <a:cubicBezTo>
                      <a:pt x="1667" y="1576"/>
                      <a:pt x="1690" y="1530"/>
                      <a:pt x="1735" y="1484"/>
                    </a:cubicBezTo>
                    <a:cubicBezTo>
                      <a:pt x="1758" y="1416"/>
                      <a:pt x="1781" y="1370"/>
                      <a:pt x="1804" y="1302"/>
                    </a:cubicBezTo>
                    <a:cubicBezTo>
                      <a:pt x="1827" y="1233"/>
                      <a:pt x="1827" y="1188"/>
                      <a:pt x="1850" y="1165"/>
                    </a:cubicBezTo>
                    <a:cubicBezTo>
                      <a:pt x="1872" y="1074"/>
                      <a:pt x="1850" y="982"/>
                      <a:pt x="1827" y="891"/>
                    </a:cubicBezTo>
                    <a:cubicBezTo>
                      <a:pt x="1804" y="777"/>
                      <a:pt x="1758" y="708"/>
                      <a:pt x="1713" y="617"/>
                    </a:cubicBezTo>
                    <a:cubicBezTo>
                      <a:pt x="1667" y="549"/>
                      <a:pt x="1598" y="480"/>
                      <a:pt x="1530" y="412"/>
                    </a:cubicBezTo>
                    <a:cubicBezTo>
                      <a:pt x="1484" y="366"/>
                      <a:pt x="1439" y="343"/>
                      <a:pt x="1370" y="298"/>
                    </a:cubicBezTo>
                    <a:cubicBezTo>
                      <a:pt x="1370" y="275"/>
                      <a:pt x="1370" y="252"/>
                      <a:pt x="1347" y="229"/>
                    </a:cubicBezTo>
                    <a:cubicBezTo>
                      <a:pt x="1302" y="161"/>
                      <a:pt x="1279" y="138"/>
                      <a:pt x="1233" y="115"/>
                    </a:cubicBezTo>
                    <a:cubicBezTo>
                      <a:pt x="1165" y="46"/>
                      <a:pt x="1073" y="24"/>
                      <a:pt x="982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1" name="Google Shape;301;p8"/>
              <p:cNvSpPr/>
              <p:nvPr/>
            </p:nvSpPr>
            <p:spPr>
              <a:xfrm>
                <a:off x="1243974" y="392329"/>
                <a:ext cx="39518" cy="3086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142" extrusionOk="0">
                    <a:moveTo>
                      <a:pt x="571" y="0"/>
                    </a:moveTo>
                    <a:cubicBezTo>
                      <a:pt x="503" y="0"/>
                      <a:pt x="411" y="0"/>
                      <a:pt x="320" y="46"/>
                    </a:cubicBezTo>
                    <a:cubicBezTo>
                      <a:pt x="275" y="69"/>
                      <a:pt x="229" y="91"/>
                      <a:pt x="183" y="137"/>
                    </a:cubicBezTo>
                    <a:cubicBezTo>
                      <a:pt x="138" y="160"/>
                      <a:pt x="115" y="205"/>
                      <a:pt x="69" y="274"/>
                    </a:cubicBezTo>
                    <a:lnTo>
                      <a:pt x="46" y="320"/>
                    </a:lnTo>
                    <a:cubicBezTo>
                      <a:pt x="23" y="365"/>
                      <a:pt x="23" y="411"/>
                      <a:pt x="1" y="457"/>
                    </a:cubicBezTo>
                    <a:cubicBezTo>
                      <a:pt x="1" y="479"/>
                      <a:pt x="1" y="525"/>
                      <a:pt x="1" y="594"/>
                    </a:cubicBezTo>
                    <a:cubicBezTo>
                      <a:pt x="23" y="730"/>
                      <a:pt x="115" y="867"/>
                      <a:pt x="183" y="936"/>
                    </a:cubicBezTo>
                    <a:cubicBezTo>
                      <a:pt x="275" y="1004"/>
                      <a:pt x="366" y="1073"/>
                      <a:pt x="480" y="1118"/>
                    </a:cubicBezTo>
                    <a:cubicBezTo>
                      <a:pt x="548" y="1141"/>
                      <a:pt x="617" y="1141"/>
                      <a:pt x="708" y="1141"/>
                    </a:cubicBezTo>
                    <a:lnTo>
                      <a:pt x="777" y="1141"/>
                    </a:lnTo>
                    <a:cubicBezTo>
                      <a:pt x="822" y="1141"/>
                      <a:pt x="891" y="1118"/>
                      <a:pt x="959" y="1096"/>
                    </a:cubicBezTo>
                    <a:cubicBezTo>
                      <a:pt x="1005" y="1096"/>
                      <a:pt x="1051" y="1073"/>
                      <a:pt x="1119" y="1050"/>
                    </a:cubicBezTo>
                    <a:cubicBezTo>
                      <a:pt x="1188" y="1004"/>
                      <a:pt x="1256" y="959"/>
                      <a:pt x="1302" y="913"/>
                    </a:cubicBezTo>
                    <a:cubicBezTo>
                      <a:pt x="1347" y="867"/>
                      <a:pt x="1393" y="799"/>
                      <a:pt x="1439" y="730"/>
                    </a:cubicBezTo>
                    <a:cubicBezTo>
                      <a:pt x="1461" y="685"/>
                      <a:pt x="1461" y="616"/>
                      <a:pt x="1461" y="594"/>
                    </a:cubicBezTo>
                    <a:cubicBezTo>
                      <a:pt x="1461" y="571"/>
                      <a:pt x="1461" y="525"/>
                      <a:pt x="1439" y="502"/>
                    </a:cubicBezTo>
                    <a:cubicBezTo>
                      <a:pt x="1439" y="457"/>
                      <a:pt x="1416" y="434"/>
                      <a:pt x="1393" y="411"/>
                    </a:cubicBezTo>
                    <a:cubicBezTo>
                      <a:pt x="1279" y="183"/>
                      <a:pt x="1028" y="46"/>
                      <a:pt x="663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2" name="Google Shape;302;p8"/>
              <p:cNvSpPr/>
              <p:nvPr/>
            </p:nvSpPr>
            <p:spPr>
              <a:xfrm>
                <a:off x="1192779" y="499665"/>
                <a:ext cx="60466" cy="602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2230" extrusionOk="0">
                    <a:moveTo>
                      <a:pt x="1164" y="343"/>
                    </a:moveTo>
                    <a:cubicBezTo>
                      <a:pt x="1233" y="343"/>
                      <a:pt x="1301" y="366"/>
                      <a:pt x="1370" y="366"/>
                    </a:cubicBezTo>
                    <a:cubicBezTo>
                      <a:pt x="1415" y="412"/>
                      <a:pt x="1484" y="434"/>
                      <a:pt x="1552" y="457"/>
                    </a:cubicBezTo>
                    <a:cubicBezTo>
                      <a:pt x="1598" y="503"/>
                      <a:pt x="1644" y="548"/>
                      <a:pt x="1712" y="594"/>
                    </a:cubicBezTo>
                    <a:cubicBezTo>
                      <a:pt x="1758" y="663"/>
                      <a:pt x="1780" y="708"/>
                      <a:pt x="1826" y="777"/>
                    </a:cubicBezTo>
                    <a:cubicBezTo>
                      <a:pt x="1849" y="822"/>
                      <a:pt x="1872" y="891"/>
                      <a:pt x="1872" y="936"/>
                    </a:cubicBezTo>
                    <a:cubicBezTo>
                      <a:pt x="1895" y="1028"/>
                      <a:pt x="1895" y="1096"/>
                      <a:pt x="1895" y="1165"/>
                    </a:cubicBezTo>
                    <a:cubicBezTo>
                      <a:pt x="1895" y="1233"/>
                      <a:pt x="1872" y="1302"/>
                      <a:pt x="1849" y="1370"/>
                    </a:cubicBezTo>
                    <a:cubicBezTo>
                      <a:pt x="1826" y="1439"/>
                      <a:pt x="1803" y="1484"/>
                      <a:pt x="1758" y="1553"/>
                    </a:cubicBezTo>
                    <a:cubicBezTo>
                      <a:pt x="1735" y="1621"/>
                      <a:pt x="1689" y="1667"/>
                      <a:pt x="1621" y="1713"/>
                    </a:cubicBezTo>
                    <a:cubicBezTo>
                      <a:pt x="1575" y="1758"/>
                      <a:pt x="1507" y="1804"/>
                      <a:pt x="1461" y="1827"/>
                    </a:cubicBezTo>
                    <a:cubicBezTo>
                      <a:pt x="1392" y="1849"/>
                      <a:pt x="1324" y="1872"/>
                      <a:pt x="1255" y="1895"/>
                    </a:cubicBezTo>
                    <a:lnTo>
                      <a:pt x="1050" y="1895"/>
                    </a:lnTo>
                    <a:cubicBezTo>
                      <a:pt x="982" y="1895"/>
                      <a:pt x="936" y="1895"/>
                      <a:pt x="867" y="1872"/>
                    </a:cubicBezTo>
                    <a:cubicBezTo>
                      <a:pt x="799" y="1849"/>
                      <a:pt x="731" y="1804"/>
                      <a:pt x="685" y="1781"/>
                    </a:cubicBezTo>
                    <a:cubicBezTo>
                      <a:pt x="616" y="1735"/>
                      <a:pt x="571" y="1690"/>
                      <a:pt x="525" y="1644"/>
                    </a:cubicBezTo>
                    <a:cubicBezTo>
                      <a:pt x="525" y="1644"/>
                      <a:pt x="525" y="1644"/>
                      <a:pt x="525" y="1621"/>
                    </a:cubicBezTo>
                    <a:lnTo>
                      <a:pt x="502" y="1621"/>
                    </a:lnTo>
                    <a:cubicBezTo>
                      <a:pt x="479" y="1576"/>
                      <a:pt x="434" y="1530"/>
                      <a:pt x="411" y="1461"/>
                    </a:cubicBezTo>
                    <a:cubicBezTo>
                      <a:pt x="388" y="1439"/>
                      <a:pt x="388" y="1439"/>
                      <a:pt x="388" y="1439"/>
                    </a:cubicBezTo>
                    <a:cubicBezTo>
                      <a:pt x="365" y="1393"/>
                      <a:pt x="365" y="1325"/>
                      <a:pt x="342" y="1279"/>
                    </a:cubicBezTo>
                    <a:cubicBezTo>
                      <a:pt x="342" y="1279"/>
                      <a:pt x="342" y="1256"/>
                      <a:pt x="342" y="1256"/>
                    </a:cubicBezTo>
                    <a:cubicBezTo>
                      <a:pt x="342" y="1256"/>
                      <a:pt x="342" y="1233"/>
                      <a:pt x="342" y="1233"/>
                    </a:cubicBezTo>
                    <a:cubicBezTo>
                      <a:pt x="342" y="1210"/>
                      <a:pt x="320" y="1165"/>
                      <a:pt x="320" y="1142"/>
                    </a:cubicBezTo>
                    <a:cubicBezTo>
                      <a:pt x="320" y="1142"/>
                      <a:pt x="320" y="1119"/>
                      <a:pt x="320" y="1119"/>
                    </a:cubicBezTo>
                    <a:cubicBezTo>
                      <a:pt x="320" y="1096"/>
                      <a:pt x="320" y="1096"/>
                      <a:pt x="320" y="1073"/>
                    </a:cubicBezTo>
                    <a:cubicBezTo>
                      <a:pt x="342" y="1005"/>
                      <a:pt x="342" y="936"/>
                      <a:pt x="365" y="891"/>
                    </a:cubicBezTo>
                    <a:cubicBezTo>
                      <a:pt x="388" y="822"/>
                      <a:pt x="411" y="754"/>
                      <a:pt x="457" y="685"/>
                    </a:cubicBezTo>
                    <a:cubicBezTo>
                      <a:pt x="502" y="640"/>
                      <a:pt x="525" y="594"/>
                      <a:pt x="571" y="548"/>
                    </a:cubicBezTo>
                    <a:cubicBezTo>
                      <a:pt x="639" y="503"/>
                      <a:pt x="708" y="457"/>
                      <a:pt x="753" y="412"/>
                    </a:cubicBezTo>
                    <a:cubicBezTo>
                      <a:pt x="822" y="389"/>
                      <a:pt x="890" y="366"/>
                      <a:pt x="959" y="343"/>
                    </a:cubicBezTo>
                    <a:close/>
                    <a:moveTo>
                      <a:pt x="1096" y="1"/>
                    </a:moveTo>
                    <a:cubicBezTo>
                      <a:pt x="1073" y="1"/>
                      <a:pt x="1050" y="1"/>
                      <a:pt x="1050" y="23"/>
                    </a:cubicBezTo>
                    <a:cubicBezTo>
                      <a:pt x="959" y="23"/>
                      <a:pt x="867" y="46"/>
                      <a:pt x="776" y="69"/>
                    </a:cubicBezTo>
                    <a:cubicBezTo>
                      <a:pt x="685" y="92"/>
                      <a:pt x="594" y="138"/>
                      <a:pt x="525" y="183"/>
                    </a:cubicBezTo>
                    <a:cubicBezTo>
                      <a:pt x="434" y="229"/>
                      <a:pt x="388" y="297"/>
                      <a:pt x="320" y="343"/>
                    </a:cubicBezTo>
                    <a:cubicBezTo>
                      <a:pt x="251" y="412"/>
                      <a:pt x="206" y="480"/>
                      <a:pt x="160" y="571"/>
                    </a:cubicBezTo>
                    <a:cubicBezTo>
                      <a:pt x="91" y="640"/>
                      <a:pt x="69" y="731"/>
                      <a:pt x="46" y="822"/>
                    </a:cubicBezTo>
                    <a:cubicBezTo>
                      <a:pt x="46" y="845"/>
                      <a:pt x="23" y="868"/>
                      <a:pt x="23" y="868"/>
                    </a:cubicBezTo>
                    <a:cubicBezTo>
                      <a:pt x="23" y="936"/>
                      <a:pt x="0" y="1005"/>
                      <a:pt x="0" y="1051"/>
                    </a:cubicBezTo>
                    <a:cubicBezTo>
                      <a:pt x="0" y="1119"/>
                      <a:pt x="0" y="1165"/>
                      <a:pt x="0" y="1210"/>
                    </a:cubicBezTo>
                    <a:cubicBezTo>
                      <a:pt x="0" y="1233"/>
                      <a:pt x="0" y="1233"/>
                      <a:pt x="0" y="1233"/>
                    </a:cubicBezTo>
                    <a:cubicBezTo>
                      <a:pt x="0" y="1279"/>
                      <a:pt x="23" y="1325"/>
                      <a:pt x="23" y="1370"/>
                    </a:cubicBezTo>
                    <a:cubicBezTo>
                      <a:pt x="46" y="1416"/>
                      <a:pt x="69" y="1484"/>
                      <a:pt x="91" y="1553"/>
                    </a:cubicBezTo>
                    <a:cubicBezTo>
                      <a:pt x="114" y="1621"/>
                      <a:pt x="160" y="1713"/>
                      <a:pt x="206" y="1781"/>
                    </a:cubicBezTo>
                    <a:cubicBezTo>
                      <a:pt x="228" y="1804"/>
                      <a:pt x="251" y="1827"/>
                      <a:pt x="274" y="1849"/>
                    </a:cubicBezTo>
                    <a:cubicBezTo>
                      <a:pt x="297" y="1872"/>
                      <a:pt x="297" y="1872"/>
                      <a:pt x="297" y="1895"/>
                    </a:cubicBezTo>
                    <a:cubicBezTo>
                      <a:pt x="320" y="1918"/>
                      <a:pt x="342" y="1941"/>
                      <a:pt x="388" y="1964"/>
                    </a:cubicBezTo>
                    <a:lnTo>
                      <a:pt x="411" y="1964"/>
                    </a:lnTo>
                    <a:cubicBezTo>
                      <a:pt x="502" y="2078"/>
                      <a:pt x="639" y="2146"/>
                      <a:pt x="776" y="2192"/>
                    </a:cubicBezTo>
                    <a:cubicBezTo>
                      <a:pt x="883" y="2219"/>
                      <a:pt x="990" y="2230"/>
                      <a:pt x="1097" y="2230"/>
                    </a:cubicBezTo>
                    <a:cubicBezTo>
                      <a:pt x="1173" y="2230"/>
                      <a:pt x="1248" y="2224"/>
                      <a:pt x="1324" y="2215"/>
                    </a:cubicBezTo>
                    <a:cubicBezTo>
                      <a:pt x="1529" y="2169"/>
                      <a:pt x="1712" y="2078"/>
                      <a:pt x="1849" y="1941"/>
                    </a:cubicBezTo>
                    <a:cubicBezTo>
                      <a:pt x="2009" y="1804"/>
                      <a:pt x="2123" y="1644"/>
                      <a:pt x="2169" y="1461"/>
                    </a:cubicBezTo>
                    <a:cubicBezTo>
                      <a:pt x="2191" y="1370"/>
                      <a:pt x="2214" y="1302"/>
                      <a:pt x="2214" y="1210"/>
                    </a:cubicBezTo>
                    <a:cubicBezTo>
                      <a:pt x="2237" y="1119"/>
                      <a:pt x="2214" y="1005"/>
                      <a:pt x="2191" y="891"/>
                    </a:cubicBezTo>
                    <a:cubicBezTo>
                      <a:pt x="2169" y="731"/>
                      <a:pt x="2100" y="571"/>
                      <a:pt x="1986" y="434"/>
                    </a:cubicBezTo>
                    <a:cubicBezTo>
                      <a:pt x="1872" y="297"/>
                      <a:pt x="1735" y="183"/>
                      <a:pt x="1575" y="115"/>
                    </a:cubicBezTo>
                    <a:cubicBezTo>
                      <a:pt x="1415" y="46"/>
                      <a:pt x="1255" y="1"/>
                      <a:pt x="1096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3" name="Google Shape;303;p8"/>
              <p:cNvSpPr/>
              <p:nvPr/>
            </p:nvSpPr>
            <p:spPr>
              <a:xfrm>
                <a:off x="1237811" y="389220"/>
                <a:ext cx="48762" cy="39788"/>
              </a:xfrm>
              <a:custGeom>
                <a:avLst/>
                <a:gdLst/>
                <a:ahLst/>
                <a:cxnLst/>
                <a:rect l="l" t="t" r="r" b="b"/>
                <a:pathLst>
                  <a:path w="1804" h="1472" extrusionOk="0">
                    <a:moveTo>
                      <a:pt x="913" y="320"/>
                    </a:moveTo>
                    <a:cubicBezTo>
                      <a:pt x="982" y="343"/>
                      <a:pt x="1027" y="343"/>
                      <a:pt x="1096" y="366"/>
                    </a:cubicBezTo>
                    <a:cubicBezTo>
                      <a:pt x="1164" y="389"/>
                      <a:pt x="1210" y="412"/>
                      <a:pt x="1279" y="435"/>
                    </a:cubicBezTo>
                    <a:cubicBezTo>
                      <a:pt x="1324" y="480"/>
                      <a:pt x="1347" y="503"/>
                      <a:pt x="1393" y="549"/>
                    </a:cubicBezTo>
                    <a:cubicBezTo>
                      <a:pt x="1416" y="572"/>
                      <a:pt x="1438" y="594"/>
                      <a:pt x="1461" y="640"/>
                    </a:cubicBezTo>
                    <a:cubicBezTo>
                      <a:pt x="1461" y="663"/>
                      <a:pt x="1484" y="686"/>
                      <a:pt x="1484" y="731"/>
                    </a:cubicBezTo>
                    <a:cubicBezTo>
                      <a:pt x="1484" y="754"/>
                      <a:pt x="1484" y="800"/>
                      <a:pt x="1484" y="845"/>
                    </a:cubicBezTo>
                    <a:cubicBezTo>
                      <a:pt x="1461" y="891"/>
                      <a:pt x="1438" y="914"/>
                      <a:pt x="1438" y="937"/>
                    </a:cubicBezTo>
                    <a:cubicBezTo>
                      <a:pt x="1416" y="960"/>
                      <a:pt x="1393" y="982"/>
                      <a:pt x="1370" y="1005"/>
                    </a:cubicBezTo>
                    <a:cubicBezTo>
                      <a:pt x="1324" y="1028"/>
                      <a:pt x="1301" y="1051"/>
                      <a:pt x="1256" y="1074"/>
                    </a:cubicBezTo>
                    <a:cubicBezTo>
                      <a:pt x="1210" y="1097"/>
                      <a:pt x="1164" y="1119"/>
                      <a:pt x="1096" y="1142"/>
                    </a:cubicBezTo>
                    <a:lnTo>
                      <a:pt x="913" y="1142"/>
                    </a:lnTo>
                    <a:cubicBezTo>
                      <a:pt x="845" y="1142"/>
                      <a:pt x="776" y="1119"/>
                      <a:pt x="708" y="1097"/>
                    </a:cubicBezTo>
                    <a:cubicBezTo>
                      <a:pt x="662" y="1074"/>
                      <a:pt x="594" y="1051"/>
                      <a:pt x="548" y="1028"/>
                    </a:cubicBezTo>
                    <a:cubicBezTo>
                      <a:pt x="503" y="1005"/>
                      <a:pt x="457" y="960"/>
                      <a:pt x="434" y="937"/>
                    </a:cubicBezTo>
                    <a:lnTo>
                      <a:pt x="411" y="914"/>
                    </a:lnTo>
                    <a:cubicBezTo>
                      <a:pt x="388" y="891"/>
                      <a:pt x="388" y="868"/>
                      <a:pt x="366" y="823"/>
                    </a:cubicBezTo>
                    <a:cubicBezTo>
                      <a:pt x="366" y="800"/>
                      <a:pt x="343" y="777"/>
                      <a:pt x="343" y="754"/>
                    </a:cubicBezTo>
                    <a:cubicBezTo>
                      <a:pt x="343" y="731"/>
                      <a:pt x="343" y="709"/>
                      <a:pt x="343" y="686"/>
                    </a:cubicBezTo>
                    <a:cubicBezTo>
                      <a:pt x="343" y="663"/>
                      <a:pt x="343" y="640"/>
                      <a:pt x="343" y="617"/>
                    </a:cubicBezTo>
                    <a:cubicBezTo>
                      <a:pt x="343" y="617"/>
                      <a:pt x="366" y="617"/>
                      <a:pt x="366" y="594"/>
                    </a:cubicBezTo>
                    <a:cubicBezTo>
                      <a:pt x="366" y="594"/>
                      <a:pt x="366" y="594"/>
                      <a:pt x="366" y="572"/>
                    </a:cubicBezTo>
                    <a:cubicBezTo>
                      <a:pt x="366" y="572"/>
                      <a:pt x="388" y="549"/>
                      <a:pt x="388" y="549"/>
                    </a:cubicBezTo>
                    <a:cubicBezTo>
                      <a:pt x="411" y="526"/>
                      <a:pt x="434" y="480"/>
                      <a:pt x="457" y="457"/>
                    </a:cubicBezTo>
                    <a:cubicBezTo>
                      <a:pt x="503" y="435"/>
                      <a:pt x="525" y="412"/>
                      <a:pt x="571" y="389"/>
                    </a:cubicBezTo>
                    <a:cubicBezTo>
                      <a:pt x="617" y="366"/>
                      <a:pt x="662" y="366"/>
                      <a:pt x="708" y="343"/>
                    </a:cubicBezTo>
                    <a:cubicBezTo>
                      <a:pt x="776" y="343"/>
                      <a:pt x="845" y="320"/>
                      <a:pt x="913" y="320"/>
                    </a:cubicBezTo>
                    <a:close/>
                    <a:moveTo>
                      <a:pt x="868" y="1"/>
                    </a:moveTo>
                    <a:cubicBezTo>
                      <a:pt x="731" y="1"/>
                      <a:pt x="594" y="24"/>
                      <a:pt x="457" y="92"/>
                    </a:cubicBezTo>
                    <a:cubicBezTo>
                      <a:pt x="366" y="115"/>
                      <a:pt x="274" y="184"/>
                      <a:pt x="206" y="252"/>
                    </a:cubicBezTo>
                    <a:cubicBezTo>
                      <a:pt x="206" y="252"/>
                      <a:pt x="183" y="275"/>
                      <a:pt x="183" y="275"/>
                    </a:cubicBezTo>
                    <a:cubicBezTo>
                      <a:pt x="183" y="275"/>
                      <a:pt x="160" y="298"/>
                      <a:pt x="160" y="298"/>
                    </a:cubicBezTo>
                    <a:cubicBezTo>
                      <a:pt x="137" y="343"/>
                      <a:pt x="114" y="389"/>
                      <a:pt x="92" y="412"/>
                    </a:cubicBezTo>
                    <a:cubicBezTo>
                      <a:pt x="92" y="435"/>
                      <a:pt x="69" y="435"/>
                      <a:pt x="69" y="435"/>
                    </a:cubicBezTo>
                    <a:cubicBezTo>
                      <a:pt x="46" y="480"/>
                      <a:pt x="46" y="526"/>
                      <a:pt x="23" y="572"/>
                    </a:cubicBezTo>
                    <a:cubicBezTo>
                      <a:pt x="23" y="594"/>
                      <a:pt x="23" y="594"/>
                      <a:pt x="23" y="617"/>
                    </a:cubicBezTo>
                    <a:cubicBezTo>
                      <a:pt x="0" y="731"/>
                      <a:pt x="23" y="845"/>
                      <a:pt x="69" y="960"/>
                    </a:cubicBezTo>
                    <a:cubicBezTo>
                      <a:pt x="92" y="1005"/>
                      <a:pt x="114" y="1028"/>
                      <a:pt x="137" y="1074"/>
                    </a:cubicBezTo>
                    <a:cubicBezTo>
                      <a:pt x="160" y="1119"/>
                      <a:pt x="206" y="1165"/>
                      <a:pt x="251" y="1211"/>
                    </a:cubicBezTo>
                    <a:cubicBezTo>
                      <a:pt x="297" y="1233"/>
                      <a:pt x="320" y="1279"/>
                      <a:pt x="366" y="1302"/>
                    </a:cubicBezTo>
                    <a:cubicBezTo>
                      <a:pt x="388" y="1325"/>
                      <a:pt x="411" y="1325"/>
                      <a:pt x="457" y="1348"/>
                    </a:cubicBezTo>
                    <a:cubicBezTo>
                      <a:pt x="457" y="1348"/>
                      <a:pt x="457" y="1348"/>
                      <a:pt x="480" y="1370"/>
                    </a:cubicBezTo>
                    <a:lnTo>
                      <a:pt x="503" y="1370"/>
                    </a:lnTo>
                    <a:cubicBezTo>
                      <a:pt x="548" y="1393"/>
                      <a:pt x="617" y="1416"/>
                      <a:pt x="662" y="1439"/>
                    </a:cubicBezTo>
                    <a:cubicBezTo>
                      <a:pt x="743" y="1455"/>
                      <a:pt x="835" y="1471"/>
                      <a:pt x="922" y="1471"/>
                    </a:cubicBezTo>
                    <a:cubicBezTo>
                      <a:pt x="959" y="1471"/>
                      <a:pt x="994" y="1468"/>
                      <a:pt x="1027" y="1462"/>
                    </a:cubicBezTo>
                    <a:cubicBezTo>
                      <a:pt x="1187" y="1462"/>
                      <a:pt x="1324" y="1416"/>
                      <a:pt x="1461" y="1348"/>
                    </a:cubicBezTo>
                    <a:cubicBezTo>
                      <a:pt x="1507" y="1302"/>
                      <a:pt x="1552" y="1279"/>
                      <a:pt x="1598" y="1233"/>
                    </a:cubicBezTo>
                    <a:cubicBezTo>
                      <a:pt x="1621" y="1211"/>
                      <a:pt x="1644" y="1188"/>
                      <a:pt x="1667" y="1165"/>
                    </a:cubicBezTo>
                    <a:cubicBezTo>
                      <a:pt x="1689" y="1142"/>
                      <a:pt x="1712" y="1097"/>
                      <a:pt x="1735" y="1051"/>
                    </a:cubicBezTo>
                    <a:cubicBezTo>
                      <a:pt x="1758" y="1005"/>
                      <a:pt x="1781" y="960"/>
                      <a:pt x="1804" y="891"/>
                    </a:cubicBezTo>
                    <a:cubicBezTo>
                      <a:pt x="1804" y="868"/>
                      <a:pt x="1804" y="845"/>
                      <a:pt x="1804" y="823"/>
                    </a:cubicBezTo>
                    <a:cubicBezTo>
                      <a:pt x="1804" y="754"/>
                      <a:pt x="1804" y="709"/>
                      <a:pt x="1804" y="663"/>
                    </a:cubicBezTo>
                    <a:cubicBezTo>
                      <a:pt x="1781" y="594"/>
                      <a:pt x="1758" y="526"/>
                      <a:pt x="1735" y="480"/>
                    </a:cubicBezTo>
                    <a:cubicBezTo>
                      <a:pt x="1689" y="389"/>
                      <a:pt x="1644" y="343"/>
                      <a:pt x="1598" y="275"/>
                    </a:cubicBezTo>
                    <a:cubicBezTo>
                      <a:pt x="1552" y="229"/>
                      <a:pt x="1484" y="184"/>
                      <a:pt x="1438" y="161"/>
                    </a:cubicBezTo>
                    <a:cubicBezTo>
                      <a:pt x="1370" y="115"/>
                      <a:pt x="1301" y="92"/>
                      <a:pt x="1210" y="69"/>
                    </a:cubicBezTo>
                    <a:cubicBezTo>
                      <a:pt x="1096" y="24"/>
                      <a:pt x="982" y="1"/>
                      <a:pt x="868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4" name="Google Shape;304;p8"/>
              <p:cNvSpPr/>
              <p:nvPr/>
            </p:nvSpPr>
            <p:spPr>
              <a:xfrm>
                <a:off x="1403775" y="547184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4400987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6" name="Google Shape;306;p9"/>
          <p:cNvGrpSpPr/>
          <p:nvPr/>
        </p:nvGrpSpPr>
        <p:grpSpPr>
          <a:xfrm rot="-696193">
            <a:off x="5997107" y="-1312908"/>
            <a:ext cx="8583164" cy="6741344"/>
            <a:chOff x="1367400" y="1176700"/>
            <a:chExt cx="4985625" cy="2814325"/>
          </a:xfrm>
        </p:grpSpPr>
        <p:sp>
          <p:nvSpPr>
            <p:cNvPr id="307" name="Google Shape;307;p9"/>
            <p:cNvSpPr/>
            <p:nvPr/>
          </p:nvSpPr>
          <p:spPr>
            <a:xfrm>
              <a:off x="1367400" y="1176700"/>
              <a:ext cx="4985625" cy="2673425"/>
            </a:xfrm>
            <a:custGeom>
              <a:avLst/>
              <a:gdLst/>
              <a:ahLst/>
              <a:cxnLst/>
              <a:rect l="l" t="t" r="r" b="b"/>
              <a:pathLst>
                <a:path w="199425" h="106937" extrusionOk="0">
                  <a:moveTo>
                    <a:pt x="0" y="0"/>
                  </a:moveTo>
                  <a:cubicBezTo>
                    <a:pt x="20429" y="41793"/>
                    <a:pt x="122253" y="52247"/>
                    <a:pt x="134829" y="79957"/>
                  </a:cubicBezTo>
                  <a:lnTo>
                    <a:pt x="134829" y="79957"/>
                  </a:lnTo>
                  <a:cubicBezTo>
                    <a:pt x="145055" y="106937"/>
                    <a:pt x="166534" y="79569"/>
                    <a:pt x="170460" y="72995"/>
                  </a:cubicBezTo>
                  <a:lnTo>
                    <a:pt x="170460" y="72995"/>
                  </a:lnTo>
                  <a:cubicBezTo>
                    <a:pt x="179818" y="57337"/>
                    <a:pt x="199425" y="31431"/>
                    <a:pt x="198558" y="0"/>
                  </a:cubicBezTo>
                  <a:lnTo>
                    <a:pt x="19855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8" name="Google Shape;308;p9"/>
            <p:cNvSpPr/>
            <p:nvPr/>
          </p:nvSpPr>
          <p:spPr>
            <a:xfrm>
              <a:off x="1367400" y="1176700"/>
              <a:ext cx="4035525" cy="2814325"/>
            </a:xfrm>
            <a:custGeom>
              <a:avLst/>
              <a:gdLst/>
              <a:ahLst/>
              <a:cxnLst/>
              <a:rect l="l" t="t" r="r" b="b"/>
              <a:pathLst>
                <a:path w="161421" h="112573" extrusionOk="0">
                  <a:moveTo>
                    <a:pt x="0" y="0"/>
                  </a:moveTo>
                  <a:cubicBezTo>
                    <a:pt x="20429" y="41793"/>
                    <a:pt x="122253" y="52247"/>
                    <a:pt x="134829" y="79957"/>
                  </a:cubicBezTo>
                  <a:cubicBezTo>
                    <a:pt x="142686" y="100646"/>
                    <a:pt x="151721" y="112572"/>
                    <a:pt x="157623" y="112572"/>
                  </a:cubicBezTo>
                  <a:cubicBezTo>
                    <a:pt x="159111" y="112572"/>
                    <a:pt x="160400" y="111814"/>
                    <a:pt x="161421" y="110246"/>
                  </a:cubicBezTo>
                  <a:cubicBezTo>
                    <a:pt x="151560" y="35242"/>
                    <a:pt x="52590" y="33531"/>
                    <a:pt x="42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09" name="Google Shape;309;p9"/>
          <p:cNvSpPr txBox="1">
            <a:spLocks noGrp="1"/>
          </p:cNvSpPr>
          <p:nvPr>
            <p:ph type="subTitle" idx="1"/>
          </p:nvPr>
        </p:nvSpPr>
        <p:spPr>
          <a:xfrm>
            <a:off x="6972400" y="3272667"/>
            <a:ext cx="4259600" cy="164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310" name="Google Shape;310;p9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51360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grpSp>
        <p:nvGrpSpPr>
          <p:cNvPr id="311" name="Google Shape;311;p9"/>
          <p:cNvGrpSpPr/>
          <p:nvPr/>
        </p:nvGrpSpPr>
        <p:grpSpPr>
          <a:xfrm>
            <a:off x="6370753" y="-17917"/>
            <a:ext cx="6004300" cy="2667472"/>
            <a:chOff x="4778064" y="-13438"/>
            <a:chExt cx="4503225" cy="2000604"/>
          </a:xfrm>
        </p:grpSpPr>
        <p:sp>
          <p:nvSpPr>
            <p:cNvPr id="312" name="Google Shape;312;p9"/>
            <p:cNvSpPr/>
            <p:nvPr/>
          </p:nvSpPr>
          <p:spPr>
            <a:xfrm>
              <a:off x="8500208" y="140511"/>
              <a:ext cx="193481" cy="191021"/>
            </a:xfrm>
            <a:custGeom>
              <a:avLst/>
              <a:gdLst/>
              <a:ahLst/>
              <a:cxnLst/>
              <a:rect l="l" t="t" r="r" b="b"/>
              <a:pathLst>
                <a:path w="7158" h="7067" extrusionOk="0">
                  <a:moveTo>
                    <a:pt x="4230" y="1"/>
                  </a:moveTo>
                  <a:cubicBezTo>
                    <a:pt x="4050" y="1"/>
                    <a:pt x="3847" y="107"/>
                    <a:pt x="3643" y="329"/>
                  </a:cubicBezTo>
                  <a:lnTo>
                    <a:pt x="3552" y="420"/>
                  </a:lnTo>
                  <a:lnTo>
                    <a:pt x="3460" y="512"/>
                  </a:lnTo>
                  <a:lnTo>
                    <a:pt x="2570" y="1493"/>
                  </a:lnTo>
                  <a:lnTo>
                    <a:pt x="1155" y="1265"/>
                  </a:lnTo>
                  <a:lnTo>
                    <a:pt x="995" y="1242"/>
                  </a:lnTo>
                  <a:cubicBezTo>
                    <a:pt x="930" y="1234"/>
                    <a:pt x="868" y="1230"/>
                    <a:pt x="809" y="1230"/>
                  </a:cubicBezTo>
                  <a:cubicBezTo>
                    <a:pt x="217" y="1230"/>
                    <a:pt x="1" y="1640"/>
                    <a:pt x="333" y="2201"/>
                  </a:cubicBezTo>
                  <a:lnTo>
                    <a:pt x="447" y="2452"/>
                  </a:lnTo>
                  <a:lnTo>
                    <a:pt x="1086" y="3616"/>
                  </a:lnTo>
                  <a:lnTo>
                    <a:pt x="516" y="4780"/>
                  </a:lnTo>
                  <a:lnTo>
                    <a:pt x="447" y="4917"/>
                  </a:lnTo>
                  <a:lnTo>
                    <a:pt x="379" y="5031"/>
                  </a:lnTo>
                  <a:cubicBezTo>
                    <a:pt x="101" y="5607"/>
                    <a:pt x="307" y="5993"/>
                    <a:pt x="831" y="5993"/>
                  </a:cubicBezTo>
                  <a:cubicBezTo>
                    <a:pt x="910" y="5993"/>
                    <a:pt x="995" y="5985"/>
                    <a:pt x="1086" y="5967"/>
                  </a:cubicBezTo>
                  <a:lnTo>
                    <a:pt x="1223" y="5944"/>
                  </a:lnTo>
                  <a:lnTo>
                    <a:pt x="1360" y="5921"/>
                  </a:lnTo>
                  <a:lnTo>
                    <a:pt x="2661" y="5670"/>
                  </a:lnTo>
                  <a:lnTo>
                    <a:pt x="3711" y="6674"/>
                  </a:lnTo>
                  <a:lnTo>
                    <a:pt x="3803" y="6766"/>
                  </a:lnTo>
                  <a:cubicBezTo>
                    <a:pt x="3997" y="6969"/>
                    <a:pt x="4192" y="7067"/>
                    <a:pt x="4363" y="7067"/>
                  </a:cubicBezTo>
                  <a:cubicBezTo>
                    <a:pt x="4633" y="7067"/>
                    <a:pt x="4842" y="6825"/>
                    <a:pt x="4898" y="6378"/>
                  </a:cubicBezTo>
                  <a:lnTo>
                    <a:pt x="5104" y="4803"/>
                  </a:lnTo>
                  <a:lnTo>
                    <a:pt x="6268" y="4186"/>
                  </a:lnTo>
                  <a:lnTo>
                    <a:pt x="6405" y="4118"/>
                  </a:lnTo>
                  <a:lnTo>
                    <a:pt x="6519" y="4072"/>
                  </a:lnTo>
                  <a:cubicBezTo>
                    <a:pt x="7158" y="3730"/>
                    <a:pt x="7135" y="3205"/>
                    <a:pt x="6473" y="2908"/>
                  </a:cubicBezTo>
                  <a:lnTo>
                    <a:pt x="6405" y="2863"/>
                  </a:lnTo>
                  <a:lnTo>
                    <a:pt x="5035" y="2223"/>
                  </a:lnTo>
                  <a:lnTo>
                    <a:pt x="4807" y="900"/>
                  </a:lnTo>
                  <a:lnTo>
                    <a:pt x="4784" y="649"/>
                  </a:lnTo>
                  <a:cubicBezTo>
                    <a:pt x="4703" y="228"/>
                    <a:pt x="4492" y="1"/>
                    <a:pt x="42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" name="Google Shape;313;p9"/>
            <p:cNvSpPr/>
            <p:nvPr/>
          </p:nvSpPr>
          <p:spPr>
            <a:xfrm>
              <a:off x="6660254" y="63533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" name="Google Shape;314;p9"/>
            <p:cNvSpPr/>
            <p:nvPr/>
          </p:nvSpPr>
          <p:spPr>
            <a:xfrm>
              <a:off x="5206713" y="381881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" name="Google Shape;315;p9"/>
            <p:cNvSpPr/>
            <p:nvPr/>
          </p:nvSpPr>
          <p:spPr>
            <a:xfrm>
              <a:off x="6505212" y="493194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" name="Google Shape;316;p9"/>
            <p:cNvSpPr/>
            <p:nvPr/>
          </p:nvSpPr>
          <p:spPr>
            <a:xfrm>
              <a:off x="7290792" y="1081246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17" name="Google Shape;317;p9"/>
            <p:cNvGrpSpPr/>
            <p:nvPr/>
          </p:nvGrpSpPr>
          <p:grpSpPr>
            <a:xfrm rot="3959737">
              <a:off x="4801483" y="44048"/>
              <a:ext cx="275188" cy="229968"/>
              <a:chOff x="1192779" y="389220"/>
              <a:chExt cx="275192" cy="229971"/>
            </a:xfrm>
          </p:grpSpPr>
          <p:sp>
            <p:nvSpPr>
              <p:cNvPr id="318" name="Google Shape;318;p9"/>
              <p:cNvSpPr/>
              <p:nvPr/>
            </p:nvSpPr>
            <p:spPr>
              <a:xfrm>
                <a:off x="1406857" y="549643"/>
                <a:ext cx="58033" cy="65413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9" name="Google Shape;319;p9"/>
              <p:cNvSpPr/>
              <p:nvPr/>
            </p:nvSpPr>
            <p:spPr>
              <a:xfrm>
                <a:off x="1197699" y="502746"/>
                <a:ext cx="50627" cy="50627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873" extrusionOk="0">
                    <a:moveTo>
                      <a:pt x="914" y="1"/>
                    </a:moveTo>
                    <a:cubicBezTo>
                      <a:pt x="845" y="1"/>
                      <a:pt x="754" y="24"/>
                      <a:pt x="685" y="46"/>
                    </a:cubicBezTo>
                    <a:cubicBezTo>
                      <a:pt x="640" y="46"/>
                      <a:pt x="571" y="69"/>
                      <a:pt x="503" y="115"/>
                    </a:cubicBezTo>
                    <a:cubicBezTo>
                      <a:pt x="480" y="138"/>
                      <a:pt x="457" y="138"/>
                      <a:pt x="457" y="161"/>
                    </a:cubicBezTo>
                    <a:cubicBezTo>
                      <a:pt x="434" y="183"/>
                      <a:pt x="412" y="206"/>
                      <a:pt x="389" y="206"/>
                    </a:cubicBezTo>
                    <a:cubicBezTo>
                      <a:pt x="366" y="229"/>
                      <a:pt x="366" y="229"/>
                      <a:pt x="343" y="252"/>
                    </a:cubicBezTo>
                    <a:cubicBezTo>
                      <a:pt x="275" y="298"/>
                      <a:pt x="229" y="343"/>
                      <a:pt x="206" y="412"/>
                    </a:cubicBezTo>
                    <a:cubicBezTo>
                      <a:pt x="115" y="480"/>
                      <a:pt x="69" y="594"/>
                      <a:pt x="46" y="686"/>
                    </a:cubicBezTo>
                    <a:cubicBezTo>
                      <a:pt x="24" y="754"/>
                      <a:pt x="24" y="822"/>
                      <a:pt x="24" y="891"/>
                    </a:cubicBezTo>
                    <a:cubicBezTo>
                      <a:pt x="24" y="1005"/>
                      <a:pt x="1" y="1119"/>
                      <a:pt x="46" y="1233"/>
                    </a:cubicBezTo>
                    <a:cubicBezTo>
                      <a:pt x="115" y="1416"/>
                      <a:pt x="229" y="1576"/>
                      <a:pt x="389" y="1713"/>
                    </a:cubicBezTo>
                    <a:cubicBezTo>
                      <a:pt x="480" y="1758"/>
                      <a:pt x="594" y="1827"/>
                      <a:pt x="708" y="1850"/>
                    </a:cubicBezTo>
                    <a:cubicBezTo>
                      <a:pt x="822" y="1872"/>
                      <a:pt x="914" y="1872"/>
                      <a:pt x="1005" y="1872"/>
                    </a:cubicBezTo>
                    <a:cubicBezTo>
                      <a:pt x="1051" y="1872"/>
                      <a:pt x="1096" y="1850"/>
                      <a:pt x="1142" y="1850"/>
                    </a:cubicBezTo>
                    <a:cubicBezTo>
                      <a:pt x="1210" y="1827"/>
                      <a:pt x="1256" y="1827"/>
                      <a:pt x="1279" y="1804"/>
                    </a:cubicBezTo>
                    <a:cubicBezTo>
                      <a:pt x="1416" y="1758"/>
                      <a:pt x="1553" y="1713"/>
                      <a:pt x="1644" y="1599"/>
                    </a:cubicBezTo>
                    <a:cubicBezTo>
                      <a:pt x="1667" y="1576"/>
                      <a:pt x="1690" y="1530"/>
                      <a:pt x="1735" y="1484"/>
                    </a:cubicBezTo>
                    <a:cubicBezTo>
                      <a:pt x="1758" y="1416"/>
                      <a:pt x="1781" y="1370"/>
                      <a:pt x="1804" y="1302"/>
                    </a:cubicBezTo>
                    <a:cubicBezTo>
                      <a:pt x="1827" y="1233"/>
                      <a:pt x="1827" y="1188"/>
                      <a:pt x="1850" y="1165"/>
                    </a:cubicBezTo>
                    <a:cubicBezTo>
                      <a:pt x="1872" y="1074"/>
                      <a:pt x="1850" y="982"/>
                      <a:pt x="1827" y="891"/>
                    </a:cubicBezTo>
                    <a:cubicBezTo>
                      <a:pt x="1804" y="777"/>
                      <a:pt x="1758" y="708"/>
                      <a:pt x="1713" y="617"/>
                    </a:cubicBezTo>
                    <a:cubicBezTo>
                      <a:pt x="1667" y="549"/>
                      <a:pt x="1598" y="480"/>
                      <a:pt x="1530" y="412"/>
                    </a:cubicBezTo>
                    <a:cubicBezTo>
                      <a:pt x="1484" y="366"/>
                      <a:pt x="1439" y="343"/>
                      <a:pt x="1370" y="298"/>
                    </a:cubicBezTo>
                    <a:cubicBezTo>
                      <a:pt x="1370" y="275"/>
                      <a:pt x="1370" y="252"/>
                      <a:pt x="1347" y="229"/>
                    </a:cubicBezTo>
                    <a:cubicBezTo>
                      <a:pt x="1302" y="161"/>
                      <a:pt x="1279" y="138"/>
                      <a:pt x="1233" y="115"/>
                    </a:cubicBezTo>
                    <a:cubicBezTo>
                      <a:pt x="1165" y="46"/>
                      <a:pt x="1073" y="24"/>
                      <a:pt x="982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0" name="Google Shape;320;p9"/>
              <p:cNvSpPr/>
              <p:nvPr/>
            </p:nvSpPr>
            <p:spPr>
              <a:xfrm>
                <a:off x="1243974" y="392329"/>
                <a:ext cx="39518" cy="3086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142" extrusionOk="0">
                    <a:moveTo>
                      <a:pt x="571" y="0"/>
                    </a:moveTo>
                    <a:cubicBezTo>
                      <a:pt x="503" y="0"/>
                      <a:pt x="411" y="0"/>
                      <a:pt x="320" y="46"/>
                    </a:cubicBezTo>
                    <a:cubicBezTo>
                      <a:pt x="275" y="69"/>
                      <a:pt x="229" y="91"/>
                      <a:pt x="183" y="137"/>
                    </a:cubicBezTo>
                    <a:cubicBezTo>
                      <a:pt x="138" y="160"/>
                      <a:pt x="115" y="205"/>
                      <a:pt x="69" y="274"/>
                    </a:cubicBezTo>
                    <a:lnTo>
                      <a:pt x="46" y="320"/>
                    </a:lnTo>
                    <a:cubicBezTo>
                      <a:pt x="23" y="365"/>
                      <a:pt x="23" y="411"/>
                      <a:pt x="1" y="457"/>
                    </a:cubicBezTo>
                    <a:cubicBezTo>
                      <a:pt x="1" y="479"/>
                      <a:pt x="1" y="525"/>
                      <a:pt x="1" y="594"/>
                    </a:cubicBezTo>
                    <a:cubicBezTo>
                      <a:pt x="23" y="730"/>
                      <a:pt x="115" y="867"/>
                      <a:pt x="183" y="936"/>
                    </a:cubicBezTo>
                    <a:cubicBezTo>
                      <a:pt x="275" y="1004"/>
                      <a:pt x="366" y="1073"/>
                      <a:pt x="480" y="1118"/>
                    </a:cubicBezTo>
                    <a:cubicBezTo>
                      <a:pt x="548" y="1141"/>
                      <a:pt x="617" y="1141"/>
                      <a:pt x="708" y="1141"/>
                    </a:cubicBezTo>
                    <a:lnTo>
                      <a:pt x="777" y="1141"/>
                    </a:lnTo>
                    <a:cubicBezTo>
                      <a:pt x="822" y="1141"/>
                      <a:pt x="891" y="1118"/>
                      <a:pt x="959" y="1096"/>
                    </a:cubicBezTo>
                    <a:cubicBezTo>
                      <a:pt x="1005" y="1096"/>
                      <a:pt x="1051" y="1073"/>
                      <a:pt x="1119" y="1050"/>
                    </a:cubicBezTo>
                    <a:cubicBezTo>
                      <a:pt x="1188" y="1004"/>
                      <a:pt x="1256" y="959"/>
                      <a:pt x="1302" y="913"/>
                    </a:cubicBezTo>
                    <a:cubicBezTo>
                      <a:pt x="1347" y="867"/>
                      <a:pt x="1393" y="799"/>
                      <a:pt x="1439" y="730"/>
                    </a:cubicBezTo>
                    <a:cubicBezTo>
                      <a:pt x="1461" y="685"/>
                      <a:pt x="1461" y="616"/>
                      <a:pt x="1461" y="594"/>
                    </a:cubicBezTo>
                    <a:cubicBezTo>
                      <a:pt x="1461" y="571"/>
                      <a:pt x="1461" y="525"/>
                      <a:pt x="1439" y="502"/>
                    </a:cubicBezTo>
                    <a:cubicBezTo>
                      <a:pt x="1439" y="457"/>
                      <a:pt x="1416" y="434"/>
                      <a:pt x="1393" y="411"/>
                    </a:cubicBezTo>
                    <a:cubicBezTo>
                      <a:pt x="1279" y="183"/>
                      <a:pt x="1028" y="46"/>
                      <a:pt x="663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1" name="Google Shape;321;p9"/>
              <p:cNvSpPr/>
              <p:nvPr/>
            </p:nvSpPr>
            <p:spPr>
              <a:xfrm>
                <a:off x="1192779" y="499665"/>
                <a:ext cx="60466" cy="602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2230" extrusionOk="0">
                    <a:moveTo>
                      <a:pt x="1164" y="343"/>
                    </a:moveTo>
                    <a:cubicBezTo>
                      <a:pt x="1233" y="343"/>
                      <a:pt x="1301" y="366"/>
                      <a:pt x="1370" y="366"/>
                    </a:cubicBezTo>
                    <a:cubicBezTo>
                      <a:pt x="1415" y="412"/>
                      <a:pt x="1484" y="434"/>
                      <a:pt x="1552" y="457"/>
                    </a:cubicBezTo>
                    <a:cubicBezTo>
                      <a:pt x="1598" y="503"/>
                      <a:pt x="1644" y="548"/>
                      <a:pt x="1712" y="594"/>
                    </a:cubicBezTo>
                    <a:cubicBezTo>
                      <a:pt x="1758" y="663"/>
                      <a:pt x="1780" y="708"/>
                      <a:pt x="1826" y="777"/>
                    </a:cubicBezTo>
                    <a:cubicBezTo>
                      <a:pt x="1849" y="822"/>
                      <a:pt x="1872" y="891"/>
                      <a:pt x="1872" y="936"/>
                    </a:cubicBezTo>
                    <a:cubicBezTo>
                      <a:pt x="1895" y="1028"/>
                      <a:pt x="1895" y="1096"/>
                      <a:pt x="1895" y="1165"/>
                    </a:cubicBezTo>
                    <a:cubicBezTo>
                      <a:pt x="1895" y="1233"/>
                      <a:pt x="1872" y="1302"/>
                      <a:pt x="1849" y="1370"/>
                    </a:cubicBezTo>
                    <a:cubicBezTo>
                      <a:pt x="1826" y="1439"/>
                      <a:pt x="1803" y="1484"/>
                      <a:pt x="1758" y="1553"/>
                    </a:cubicBezTo>
                    <a:cubicBezTo>
                      <a:pt x="1735" y="1621"/>
                      <a:pt x="1689" y="1667"/>
                      <a:pt x="1621" y="1713"/>
                    </a:cubicBezTo>
                    <a:cubicBezTo>
                      <a:pt x="1575" y="1758"/>
                      <a:pt x="1507" y="1804"/>
                      <a:pt x="1461" y="1827"/>
                    </a:cubicBezTo>
                    <a:cubicBezTo>
                      <a:pt x="1392" y="1849"/>
                      <a:pt x="1324" y="1872"/>
                      <a:pt x="1255" y="1895"/>
                    </a:cubicBezTo>
                    <a:lnTo>
                      <a:pt x="1050" y="1895"/>
                    </a:lnTo>
                    <a:cubicBezTo>
                      <a:pt x="982" y="1895"/>
                      <a:pt x="936" y="1895"/>
                      <a:pt x="867" y="1872"/>
                    </a:cubicBezTo>
                    <a:cubicBezTo>
                      <a:pt x="799" y="1849"/>
                      <a:pt x="731" y="1804"/>
                      <a:pt x="685" y="1781"/>
                    </a:cubicBezTo>
                    <a:cubicBezTo>
                      <a:pt x="616" y="1735"/>
                      <a:pt x="571" y="1690"/>
                      <a:pt x="525" y="1644"/>
                    </a:cubicBezTo>
                    <a:cubicBezTo>
                      <a:pt x="525" y="1644"/>
                      <a:pt x="525" y="1644"/>
                      <a:pt x="525" y="1621"/>
                    </a:cubicBezTo>
                    <a:lnTo>
                      <a:pt x="502" y="1621"/>
                    </a:lnTo>
                    <a:cubicBezTo>
                      <a:pt x="479" y="1576"/>
                      <a:pt x="434" y="1530"/>
                      <a:pt x="411" y="1461"/>
                    </a:cubicBezTo>
                    <a:cubicBezTo>
                      <a:pt x="388" y="1439"/>
                      <a:pt x="388" y="1439"/>
                      <a:pt x="388" y="1439"/>
                    </a:cubicBezTo>
                    <a:cubicBezTo>
                      <a:pt x="365" y="1393"/>
                      <a:pt x="365" y="1325"/>
                      <a:pt x="342" y="1279"/>
                    </a:cubicBezTo>
                    <a:cubicBezTo>
                      <a:pt x="342" y="1279"/>
                      <a:pt x="342" y="1256"/>
                      <a:pt x="342" y="1256"/>
                    </a:cubicBezTo>
                    <a:cubicBezTo>
                      <a:pt x="342" y="1256"/>
                      <a:pt x="342" y="1233"/>
                      <a:pt x="342" y="1233"/>
                    </a:cubicBezTo>
                    <a:cubicBezTo>
                      <a:pt x="342" y="1210"/>
                      <a:pt x="320" y="1165"/>
                      <a:pt x="320" y="1142"/>
                    </a:cubicBezTo>
                    <a:cubicBezTo>
                      <a:pt x="320" y="1142"/>
                      <a:pt x="320" y="1119"/>
                      <a:pt x="320" y="1119"/>
                    </a:cubicBezTo>
                    <a:cubicBezTo>
                      <a:pt x="320" y="1096"/>
                      <a:pt x="320" y="1096"/>
                      <a:pt x="320" y="1073"/>
                    </a:cubicBezTo>
                    <a:cubicBezTo>
                      <a:pt x="342" y="1005"/>
                      <a:pt x="342" y="936"/>
                      <a:pt x="365" y="891"/>
                    </a:cubicBezTo>
                    <a:cubicBezTo>
                      <a:pt x="388" y="822"/>
                      <a:pt x="411" y="754"/>
                      <a:pt x="457" y="685"/>
                    </a:cubicBezTo>
                    <a:cubicBezTo>
                      <a:pt x="502" y="640"/>
                      <a:pt x="525" y="594"/>
                      <a:pt x="571" y="548"/>
                    </a:cubicBezTo>
                    <a:cubicBezTo>
                      <a:pt x="639" y="503"/>
                      <a:pt x="708" y="457"/>
                      <a:pt x="753" y="412"/>
                    </a:cubicBezTo>
                    <a:cubicBezTo>
                      <a:pt x="822" y="389"/>
                      <a:pt x="890" y="366"/>
                      <a:pt x="959" y="343"/>
                    </a:cubicBezTo>
                    <a:close/>
                    <a:moveTo>
                      <a:pt x="1096" y="1"/>
                    </a:moveTo>
                    <a:cubicBezTo>
                      <a:pt x="1073" y="1"/>
                      <a:pt x="1050" y="1"/>
                      <a:pt x="1050" y="23"/>
                    </a:cubicBezTo>
                    <a:cubicBezTo>
                      <a:pt x="959" y="23"/>
                      <a:pt x="867" y="46"/>
                      <a:pt x="776" y="69"/>
                    </a:cubicBezTo>
                    <a:cubicBezTo>
                      <a:pt x="685" y="92"/>
                      <a:pt x="594" y="138"/>
                      <a:pt x="525" y="183"/>
                    </a:cubicBezTo>
                    <a:cubicBezTo>
                      <a:pt x="434" y="229"/>
                      <a:pt x="388" y="297"/>
                      <a:pt x="320" y="343"/>
                    </a:cubicBezTo>
                    <a:cubicBezTo>
                      <a:pt x="251" y="412"/>
                      <a:pt x="206" y="480"/>
                      <a:pt x="160" y="571"/>
                    </a:cubicBezTo>
                    <a:cubicBezTo>
                      <a:pt x="91" y="640"/>
                      <a:pt x="69" y="731"/>
                      <a:pt x="46" y="822"/>
                    </a:cubicBezTo>
                    <a:cubicBezTo>
                      <a:pt x="46" y="845"/>
                      <a:pt x="23" y="868"/>
                      <a:pt x="23" y="868"/>
                    </a:cubicBezTo>
                    <a:cubicBezTo>
                      <a:pt x="23" y="936"/>
                      <a:pt x="0" y="1005"/>
                      <a:pt x="0" y="1051"/>
                    </a:cubicBezTo>
                    <a:cubicBezTo>
                      <a:pt x="0" y="1119"/>
                      <a:pt x="0" y="1165"/>
                      <a:pt x="0" y="1210"/>
                    </a:cubicBezTo>
                    <a:cubicBezTo>
                      <a:pt x="0" y="1233"/>
                      <a:pt x="0" y="1233"/>
                      <a:pt x="0" y="1233"/>
                    </a:cubicBezTo>
                    <a:cubicBezTo>
                      <a:pt x="0" y="1279"/>
                      <a:pt x="23" y="1325"/>
                      <a:pt x="23" y="1370"/>
                    </a:cubicBezTo>
                    <a:cubicBezTo>
                      <a:pt x="46" y="1416"/>
                      <a:pt x="69" y="1484"/>
                      <a:pt x="91" y="1553"/>
                    </a:cubicBezTo>
                    <a:cubicBezTo>
                      <a:pt x="114" y="1621"/>
                      <a:pt x="160" y="1713"/>
                      <a:pt x="206" y="1781"/>
                    </a:cubicBezTo>
                    <a:cubicBezTo>
                      <a:pt x="228" y="1804"/>
                      <a:pt x="251" y="1827"/>
                      <a:pt x="274" y="1849"/>
                    </a:cubicBezTo>
                    <a:cubicBezTo>
                      <a:pt x="297" y="1872"/>
                      <a:pt x="297" y="1872"/>
                      <a:pt x="297" y="1895"/>
                    </a:cubicBezTo>
                    <a:cubicBezTo>
                      <a:pt x="320" y="1918"/>
                      <a:pt x="342" y="1941"/>
                      <a:pt x="388" y="1964"/>
                    </a:cubicBezTo>
                    <a:lnTo>
                      <a:pt x="411" y="1964"/>
                    </a:lnTo>
                    <a:cubicBezTo>
                      <a:pt x="502" y="2078"/>
                      <a:pt x="639" y="2146"/>
                      <a:pt x="776" y="2192"/>
                    </a:cubicBezTo>
                    <a:cubicBezTo>
                      <a:pt x="883" y="2219"/>
                      <a:pt x="990" y="2230"/>
                      <a:pt x="1097" y="2230"/>
                    </a:cubicBezTo>
                    <a:cubicBezTo>
                      <a:pt x="1173" y="2230"/>
                      <a:pt x="1248" y="2224"/>
                      <a:pt x="1324" y="2215"/>
                    </a:cubicBezTo>
                    <a:cubicBezTo>
                      <a:pt x="1529" y="2169"/>
                      <a:pt x="1712" y="2078"/>
                      <a:pt x="1849" y="1941"/>
                    </a:cubicBezTo>
                    <a:cubicBezTo>
                      <a:pt x="2009" y="1804"/>
                      <a:pt x="2123" y="1644"/>
                      <a:pt x="2169" y="1461"/>
                    </a:cubicBezTo>
                    <a:cubicBezTo>
                      <a:pt x="2191" y="1370"/>
                      <a:pt x="2214" y="1302"/>
                      <a:pt x="2214" y="1210"/>
                    </a:cubicBezTo>
                    <a:cubicBezTo>
                      <a:pt x="2237" y="1119"/>
                      <a:pt x="2214" y="1005"/>
                      <a:pt x="2191" y="891"/>
                    </a:cubicBezTo>
                    <a:cubicBezTo>
                      <a:pt x="2169" y="731"/>
                      <a:pt x="2100" y="571"/>
                      <a:pt x="1986" y="434"/>
                    </a:cubicBezTo>
                    <a:cubicBezTo>
                      <a:pt x="1872" y="297"/>
                      <a:pt x="1735" y="183"/>
                      <a:pt x="1575" y="115"/>
                    </a:cubicBezTo>
                    <a:cubicBezTo>
                      <a:pt x="1415" y="46"/>
                      <a:pt x="1255" y="1"/>
                      <a:pt x="1096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2" name="Google Shape;322;p9"/>
              <p:cNvSpPr/>
              <p:nvPr/>
            </p:nvSpPr>
            <p:spPr>
              <a:xfrm>
                <a:off x="1237811" y="389220"/>
                <a:ext cx="48762" cy="39788"/>
              </a:xfrm>
              <a:custGeom>
                <a:avLst/>
                <a:gdLst/>
                <a:ahLst/>
                <a:cxnLst/>
                <a:rect l="l" t="t" r="r" b="b"/>
                <a:pathLst>
                  <a:path w="1804" h="1472" extrusionOk="0">
                    <a:moveTo>
                      <a:pt x="913" y="320"/>
                    </a:moveTo>
                    <a:cubicBezTo>
                      <a:pt x="982" y="343"/>
                      <a:pt x="1027" y="343"/>
                      <a:pt x="1096" y="366"/>
                    </a:cubicBezTo>
                    <a:cubicBezTo>
                      <a:pt x="1164" y="389"/>
                      <a:pt x="1210" y="412"/>
                      <a:pt x="1279" y="435"/>
                    </a:cubicBezTo>
                    <a:cubicBezTo>
                      <a:pt x="1324" y="480"/>
                      <a:pt x="1347" y="503"/>
                      <a:pt x="1393" y="549"/>
                    </a:cubicBezTo>
                    <a:cubicBezTo>
                      <a:pt x="1416" y="572"/>
                      <a:pt x="1438" y="594"/>
                      <a:pt x="1461" y="640"/>
                    </a:cubicBezTo>
                    <a:cubicBezTo>
                      <a:pt x="1461" y="663"/>
                      <a:pt x="1484" y="686"/>
                      <a:pt x="1484" y="731"/>
                    </a:cubicBezTo>
                    <a:cubicBezTo>
                      <a:pt x="1484" y="754"/>
                      <a:pt x="1484" y="800"/>
                      <a:pt x="1484" y="845"/>
                    </a:cubicBezTo>
                    <a:cubicBezTo>
                      <a:pt x="1461" y="891"/>
                      <a:pt x="1438" y="914"/>
                      <a:pt x="1438" y="937"/>
                    </a:cubicBezTo>
                    <a:cubicBezTo>
                      <a:pt x="1416" y="960"/>
                      <a:pt x="1393" y="982"/>
                      <a:pt x="1370" y="1005"/>
                    </a:cubicBezTo>
                    <a:cubicBezTo>
                      <a:pt x="1324" y="1028"/>
                      <a:pt x="1301" y="1051"/>
                      <a:pt x="1256" y="1074"/>
                    </a:cubicBezTo>
                    <a:cubicBezTo>
                      <a:pt x="1210" y="1097"/>
                      <a:pt x="1164" y="1119"/>
                      <a:pt x="1096" y="1142"/>
                    </a:cubicBezTo>
                    <a:lnTo>
                      <a:pt x="913" y="1142"/>
                    </a:lnTo>
                    <a:cubicBezTo>
                      <a:pt x="845" y="1142"/>
                      <a:pt x="776" y="1119"/>
                      <a:pt x="708" y="1097"/>
                    </a:cubicBezTo>
                    <a:cubicBezTo>
                      <a:pt x="662" y="1074"/>
                      <a:pt x="594" y="1051"/>
                      <a:pt x="548" y="1028"/>
                    </a:cubicBezTo>
                    <a:cubicBezTo>
                      <a:pt x="503" y="1005"/>
                      <a:pt x="457" y="960"/>
                      <a:pt x="434" y="937"/>
                    </a:cubicBezTo>
                    <a:lnTo>
                      <a:pt x="411" y="914"/>
                    </a:lnTo>
                    <a:cubicBezTo>
                      <a:pt x="388" y="891"/>
                      <a:pt x="388" y="868"/>
                      <a:pt x="366" y="823"/>
                    </a:cubicBezTo>
                    <a:cubicBezTo>
                      <a:pt x="366" y="800"/>
                      <a:pt x="343" y="777"/>
                      <a:pt x="343" y="754"/>
                    </a:cubicBezTo>
                    <a:cubicBezTo>
                      <a:pt x="343" y="731"/>
                      <a:pt x="343" y="709"/>
                      <a:pt x="343" y="686"/>
                    </a:cubicBezTo>
                    <a:cubicBezTo>
                      <a:pt x="343" y="663"/>
                      <a:pt x="343" y="640"/>
                      <a:pt x="343" y="617"/>
                    </a:cubicBezTo>
                    <a:cubicBezTo>
                      <a:pt x="343" y="617"/>
                      <a:pt x="366" y="617"/>
                      <a:pt x="366" y="594"/>
                    </a:cubicBezTo>
                    <a:cubicBezTo>
                      <a:pt x="366" y="594"/>
                      <a:pt x="366" y="594"/>
                      <a:pt x="366" y="572"/>
                    </a:cubicBezTo>
                    <a:cubicBezTo>
                      <a:pt x="366" y="572"/>
                      <a:pt x="388" y="549"/>
                      <a:pt x="388" y="549"/>
                    </a:cubicBezTo>
                    <a:cubicBezTo>
                      <a:pt x="411" y="526"/>
                      <a:pt x="434" y="480"/>
                      <a:pt x="457" y="457"/>
                    </a:cubicBezTo>
                    <a:cubicBezTo>
                      <a:pt x="503" y="435"/>
                      <a:pt x="525" y="412"/>
                      <a:pt x="571" y="389"/>
                    </a:cubicBezTo>
                    <a:cubicBezTo>
                      <a:pt x="617" y="366"/>
                      <a:pt x="662" y="366"/>
                      <a:pt x="708" y="343"/>
                    </a:cubicBezTo>
                    <a:cubicBezTo>
                      <a:pt x="776" y="343"/>
                      <a:pt x="845" y="320"/>
                      <a:pt x="913" y="320"/>
                    </a:cubicBezTo>
                    <a:close/>
                    <a:moveTo>
                      <a:pt x="868" y="1"/>
                    </a:moveTo>
                    <a:cubicBezTo>
                      <a:pt x="731" y="1"/>
                      <a:pt x="594" y="24"/>
                      <a:pt x="457" y="92"/>
                    </a:cubicBezTo>
                    <a:cubicBezTo>
                      <a:pt x="366" y="115"/>
                      <a:pt x="274" y="184"/>
                      <a:pt x="206" y="252"/>
                    </a:cubicBezTo>
                    <a:cubicBezTo>
                      <a:pt x="206" y="252"/>
                      <a:pt x="183" y="275"/>
                      <a:pt x="183" y="275"/>
                    </a:cubicBezTo>
                    <a:cubicBezTo>
                      <a:pt x="183" y="275"/>
                      <a:pt x="160" y="298"/>
                      <a:pt x="160" y="298"/>
                    </a:cubicBezTo>
                    <a:cubicBezTo>
                      <a:pt x="137" y="343"/>
                      <a:pt x="114" y="389"/>
                      <a:pt x="92" y="412"/>
                    </a:cubicBezTo>
                    <a:cubicBezTo>
                      <a:pt x="92" y="435"/>
                      <a:pt x="69" y="435"/>
                      <a:pt x="69" y="435"/>
                    </a:cubicBezTo>
                    <a:cubicBezTo>
                      <a:pt x="46" y="480"/>
                      <a:pt x="46" y="526"/>
                      <a:pt x="23" y="572"/>
                    </a:cubicBezTo>
                    <a:cubicBezTo>
                      <a:pt x="23" y="594"/>
                      <a:pt x="23" y="594"/>
                      <a:pt x="23" y="617"/>
                    </a:cubicBezTo>
                    <a:cubicBezTo>
                      <a:pt x="0" y="731"/>
                      <a:pt x="23" y="845"/>
                      <a:pt x="69" y="960"/>
                    </a:cubicBezTo>
                    <a:cubicBezTo>
                      <a:pt x="92" y="1005"/>
                      <a:pt x="114" y="1028"/>
                      <a:pt x="137" y="1074"/>
                    </a:cubicBezTo>
                    <a:cubicBezTo>
                      <a:pt x="160" y="1119"/>
                      <a:pt x="206" y="1165"/>
                      <a:pt x="251" y="1211"/>
                    </a:cubicBezTo>
                    <a:cubicBezTo>
                      <a:pt x="297" y="1233"/>
                      <a:pt x="320" y="1279"/>
                      <a:pt x="366" y="1302"/>
                    </a:cubicBezTo>
                    <a:cubicBezTo>
                      <a:pt x="388" y="1325"/>
                      <a:pt x="411" y="1325"/>
                      <a:pt x="457" y="1348"/>
                    </a:cubicBezTo>
                    <a:cubicBezTo>
                      <a:pt x="457" y="1348"/>
                      <a:pt x="457" y="1348"/>
                      <a:pt x="480" y="1370"/>
                    </a:cubicBezTo>
                    <a:lnTo>
                      <a:pt x="503" y="1370"/>
                    </a:lnTo>
                    <a:cubicBezTo>
                      <a:pt x="548" y="1393"/>
                      <a:pt x="617" y="1416"/>
                      <a:pt x="662" y="1439"/>
                    </a:cubicBezTo>
                    <a:cubicBezTo>
                      <a:pt x="743" y="1455"/>
                      <a:pt x="835" y="1471"/>
                      <a:pt x="922" y="1471"/>
                    </a:cubicBezTo>
                    <a:cubicBezTo>
                      <a:pt x="959" y="1471"/>
                      <a:pt x="994" y="1468"/>
                      <a:pt x="1027" y="1462"/>
                    </a:cubicBezTo>
                    <a:cubicBezTo>
                      <a:pt x="1187" y="1462"/>
                      <a:pt x="1324" y="1416"/>
                      <a:pt x="1461" y="1348"/>
                    </a:cubicBezTo>
                    <a:cubicBezTo>
                      <a:pt x="1507" y="1302"/>
                      <a:pt x="1552" y="1279"/>
                      <a:pt x="1598" y="1233"/>
                    </a:cubicBezTo>
                    <a:cubicBezTo>
                      <a:pt x="1621" y="1211"/>
                      <a:pt x="1644" y="1188"/>
                      <a:pt x="1667" y="1165"/>
                    </a:cubicBezTo>
                    <a:cubicBezTo>
                      <a:pt x="1689" y="1142"/>
                      <a:pt x="1712" y="1097"/>
                      <a:pt x="1735" y="1051"/>
                    </a:cubicBezTo>
                    <a:cubicBezTo>
                      <a:pt x="1758" y="1005"/>
                      <a:pt x="1781" y="960"/>
                      <a:pt x="1804" y="891"/>
                    </a:cubicBezTo>
                    <a:cubicBezTo>
                      <a:pt x="1804" y="868"/>
                      <a:pt x="1804" y="845"/>
                      <a:pt x="1804" y="823"/>
                    </a:cubicBezTo>
                    <a:cubicBezTo>
                      <a:pt x="1804" y="754"/>
                      <a:pt x="1804" y="709"/>
                      <a:pt x="1804" y="663"/>
                    </a:cubicBezTo>
                    <a:cubicBezTo>
                      <a:pt x="1781" y="594"/>
                      <a:pt x="1758" y="526"/>
                      <a:pt x="1735" y="480"/>
                    </a:cubicBezTo>
                    <a:cubicBezTo>
                      <a:pt x="1689" y="389"/>
                      <a:pt x="1644" y="343"/>
                      <a:pt x="1598" y="275"/>
                    </a:cubicBezTo>
                    <a:cubicBezTo>
                      <a:pt x="1552" y="229"/>
                      <a:pt x="1484" y="184"/>
                      <a:pt x="1438" y="161"/>
                    </a:cubicBezTo>
                    <a:cubicBezTo>
                      <a:pt x="1370" y="115"/>
                      <a:pt x="1301" y="92"/>
                      <a:pt x="1210" y="69"/>
                    </a:cubicBezTo>
                    <a:cubicBezTo>
                      <a:pt x="1096" y="24"/>
                      <a:pt x="982" y="1"/>
                      <a:pt x="868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3" name="Google Shape;323;p9"/>
              <p:cNvSpPr/>
              <p:nvPr/>
            </p:nvSpPr>
            <p:spPr>
              <a:xfrm>
                <a:off x="1403775" y="547184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324" name="Google Shape;324;p9"/>
            <p:cNvSpPr/>
            <p:nvPr/>
          </p:nvSpPr>
          <p:spPr>
            <a:xfrm>
              <a:off x="8992213" y="1910644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25" name="Google Shape;325;p9"/>
            <p:cNvGrpSpPr/>
            <p:nvPr/>
          </p:nvGrpSpPr>
          <p:grpSpPr>
            <a:xfrm rot="7023577">
              <a:off x="7849533" y="120997"/>
              <a:ext cx="275182" cy="229963"/>
              <a:chOff x="1192779" y="389220"/>
              <a:chExt cx="275192" cy="229971"/>
            </a:xfrm>
          </p:grpSpPr>
          <p:sp>
            <p:nvSpPr>
              <p:cNvPr id="326" name="Google Shape;326;p9"/>
              <p:cNvSpPr/>
              <p:nvPr/>
            </p:nvSpPr>
            <p:spPr>
              <a:xfrm>
                <a:off x="1406857" y="549643"/>
                <a:ext cx="58033" cy="65413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7" name="Google Shape;327;p9"/>
              <p:cNvSpPr/>
              <p:nvPr/>
            </p:nvSpPr>
            <p:spPr>
              <a:xfrm>
                <a:off x="1197699" y="502746"/>
                <a:ext cx="50627" cy="50627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873" extrusionOk="0">
                    <a:moveTo>
                      <a:pt x="914" y="1"/>
                    </a:moveTo>
                    <a:cubicBezTo>
                      <a:pt x="845" y="1"/>
                      <a:pt x="754" y="24"/>
                      <a:pt x="685" y="46"/>
                    </a:cubicBezTo>
                    <a:cubicBezTo>
                      <a:pt x="640" y="46"/>
                      <a:pt x="571" y="69"/>
                      <a:pt x="503" y="115"/>
                    </a:cubicBezTo>
                    <a:cubicBezTo>
                      <a:pt x="480" y="138"/>
                      <a:pt x="457" y="138"/>
                      <a:pt x="457" y="161"/>
                    </a:cubicBezTo>
                    <a:cubicBezTo>
                      <a:pt x="434" y="183"/>
                      <a:pt x="412" y="206"/>
                      <a:pt x="389" y="206"/>
                    </a:cubicBezTo>
                    <a:cubicBezTo>
                      <a:pt x="366" y="229"/>
                      <a:pt x="366" y="229"/>
                      <a:pt x="343" y="252"/>
                    </a:cubicBezTo>
                    <a:cubicBezTo>
                      <a:pt x="275" y="298"/>
                      <a:pt x="229" y="343"/>
                      <a:pt x="206" y="412"/>
                    </a:cubicBezTo>
                    <a:cubicBezTo>
                      <a:pt x="115" y="480"/>
                      <a:pt x="69" y="594"/>
                      <a:pt x="46" y="686"/>
                    </a:cubicBezTo>
                    <a:cubicBezTo>
                      <a:pt x="24" y="754"/>
                      <a:pt x="24" y="822"/>
                      <a:pt x="24" y="891"/>
                    </a:cubicBezTo>
                    <a:cubicBezTo>
                      <a:pt x="24" y="1005"/>
                      <a:pt x="1" y="1119"/>
                      <a:pt x="46" y="1233"/>
                    </a:cubicBezTo>
                    <a:cubicBezTo>
                      <a:pt x="115" y="1416"/>
                      <a:pt x="229" y="1576"/>
                      <a:pt x="389" y="1713"/>
                    </a:cubicBezTo>
                    <a:cubicBezTo>
                      <a:pt x="480" y="1758"/>
                      <a:pt x="594" y="1827"/>
                      <a:pt x="708" y="1850"/>
                    </a:cubicBezTo>
                    <a:cubicBezTo>
                      <a:pt x="822" y="1872"/>
                      <a:pt x="914" y="1872"/>
                      <a:pt x="1005" y="1872"/>
                    </a:cubicBezTo>
                    <a:cubicBezTo>
                      <a:pt x="1051" y="1872"/>
                      <a:pt x="1096" y="1850"/>
                      <a:pt x="1142" y="1850"/>
                    </a:cubicBezTo>
                    <a:cubicBezTo>
                      <a:pt x="1210" y="1827"/>
                      <a:pt x="1256" y="1827"/>
                      <a:pt x="1279" y="1804"/>
                    </a:cubicBezTo>
                    <a:cubicBezTo>
                      <a:pt x="1416" y="1758"/>
                      <a:pt x="1553" y="1713"/>
                      <a:pt x="1644" y="1599"/>
                    </a:cubicBezTo>
                    <a:cubicBezTo>
                      <a:pt x="1667" y="1576"/>
                      <a:pt x="1690" y="1530"/>
                      <a:pt x="1735" y="1484"/>
                    </a:cubicBezTo>
                    <a:cubicBezTo>
                      <a:pt x="1758" y="1416"/>
                      <a:pt x="1781" y="1370"/>
                      <a:pt x="1804" y="1302"/>
                    </a:cubicBezTo>
                    <a:cubicBezTo>
                      <a:pt x="1827" y="1233"/>
                      <a:pt x="1827" y="1188"/>
                      <a:pt x="1850" y="1165"/>
                    </a:cubicBezTo>
                    <a:cubicBezTo>
                      <a:pt x="1872" y="1074"/>
                      <a:pt x="1850" y="982"/>
                      <a:pt x="1827" y="891"/>
                    </a:cubicBezTo>
                    <a:cubicBezTo>
                      <a:pt x="1804" y="777"/>
                      <a:pt x="1758" y="708"/>
                      <a:pt x="1713" y="617"/>
                    </a:cubicBezTo>
                    <a:cubicBezTo>
                      <a:pt x="1667" y="549"/>
                      <a:pt x="1598" y="480"/>
                      <a:pt x="1530" y="412"/>
                    </a:cubicBezTo>
                    <a:cubicBezTo>
                      <a:pt x="1484" y="366"/>
                      <a:pt x="1439" y="343"/>
                      <a:pt x="1370" y="298"/>
                    </a:cubicBezTo>
                    <a:cubicBezTo>
                      <a:pt x="1370" y="275"/>
                      <a:pt x="1370" y="252"/>
                      <a:pt x="1347" y="229"/>
                    </a:cubicBezTo>
                    <a:cubicBezTo>
                      <a:pt x="1302" y="161"/>
                      <a:pt x="1279" y="138"/>
                      <a:pt x="1233" y="115"/>
                    </a:cubicBezTo>
                    <a:cubicBezTo>
                      <a:pt x="1165" y="46"/>
                      <a:pt x="1073" y="24"/>
                      <a:pt x="982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8" name="Google Shape;328;p9"/>
              <p:cNvSpPr/>
              <p:nvPr/>
            </p:nvSpPr>
            <p:spPr>
              <a:xfrm>
                <a:off x="1243974" y="392329"/>
                <a:ext cx="39518" cy="3086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142" extrusionOk="0">
                    <a:moveTo>
                      <a:pt x="571" y="0"/>
                    </a:moveTo>
                    <a:cubicBezTo>
                      <a:pt x="503" y="0"/>
                      <a:pt x="411" y="0"/>
                      <a:pt x="320" y="46"/>
                    </a:cubicBezTo>
                    <a:cubicBezTo>
                      <a:pt x="275" y="69"/>
                      <a:pt x="229" y="91"/>
                      <a:pt x="183" y="137"/>
                    </a:cubicBezTo>
                    <a:cubicBezTo>
                      <a:pt x="138" y="160"/>
                      <a:pt x="115" y="205"/>
                      <a:pt x="69" y="274"/>
                    </a:cubicBezTo>
                    <a:lnTo>
                      <a:pt x="46" y="320"/>
                    </a:lnTo>
                    <a:cubicBezTo>
                      <a:pt x="23" y="365"/>
                      <a:pt x="23" y="411"/>
                      <a:pt x="1" y="457"/>
                    </a:cubicBezTo>
                    <a:cubicBezTo>
                      <a:pt x="1" y="479"/>
                      <a:pt x="1" y="525"/>
                      <a:pt x="1" y="594"/>
                    </a:cubicBezTo>
                    <a:cubicBezTo>
                      <a:pt x="23" y="730"/>
                      <a:pt x="115" y="867"/>
                      <a:pt x="183" y="936"/>
                    </a:cubicBezTo>
                    <a:cubicBezTo>
                      <a:pt x="275" y="1004"/>
                      <a:pt x="366" y="1073"/>
                      <a:pt x="480" y="1118"/>
                    </a:cubicBezTo>
                    <a:cubicBezTo>
                      <a:pt x="548" y="1141"/>
                      <a:pt x="617" y="1141"/>
                      <a:pt x="708" y="1141"/>
                    </a:cubicBezTo>
                    <a:lnTo>
                      <a:pt x="777" y="1141"/>
                    </a:lnTo>
                    <a:cubicBezTo>
                      <a:pt x="822" y="1141"/>
                      <a:pt x="891" y="1118"/>
                      <a:pt x="959" y="1096"/>
                    </a:cubicBezTo>
                    <a:cubicBezTo>
                      <a:pt x="1005" y="1096"/>
                      <a:pt x="1051" y="1073"/>
                      <a:pt x="1119" y="1050"/>
                    </a:cubicBezTo>
                    <a:cubicBezTo>
                      <a:pt x="1188" y="1004"/>
                      <a:pt x="1256" y="959"/>
                      <a:pt x="1302" y="913"/>
                    </a:cubicBezTo>
                    <a:cubicBezTo>
                      <a:pt x="1347" y="867"/>
                      <a:pt x="1393" y="799"/>
                      <a:pt x="1439" y="730"/>
                    </a:cubicBezTo>
                    <a:cubicBezTo>
                      <a:pt x="1461" y="685"/>
                      <a:pt x="1461" y="616"/>
                      <a:pt x="1461" y="594"/>
                    </a:cubicBezTo>
                    <a:cubicBezTo>
                      <a:pt x="1461" y="571"/>
                      <a:pt x="1461" y="525"/>
                      <a:pt x="1439" y="502"/>
                    </a:cubicBezTo>
                    <a:cubicBezTo>
                      <a:pt x="1439" y="457"/>
                      <a:pt x="1416" y="434"/>
                      <a:pt x="1393" y="411"/>
                    </a:cubicBezTo>
                    <a:cubicBezTo>
                      <a:pt x="1279" y="183"/>
                      <a:pt x="1028" y="46"/>
                      <a:pt x="663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9" name="Google Shape;329;p9"/>
              <p:cNvSpPr/>
              <p:nvPr/>
            </p:nvSpPr>
            <p:spPr>
              <a:xfrm>
                <a:off x="1192779" y="499665"/>
                <a:ext cx="60466" cy="602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2230" extrusionOk="0">
                    <a:moveTo>
                      <a:pt x="1164" y="343"/>
                    </a:moveTo>
                    <a:cubicBezTo>
                      <a:pt x="1233" y="343"/>
                      <a:pt x="1301" y="366"/>
                      <a:pt x="1370" y="366"/>
                    </a:cubicBezTo>
                    <a:cubicBezTo>
                      <a:pt x="1415" y="412"/>
                      <a:pt x="1484" y="434"/>
                      <a:pt x="1552" y="457"/>
                    </a:cubicBezTo>
                    <a:cubicBezTo>
                      <a:pt x="1598" y="503"/>
                      <a:pt x="1644" y="548"/>
                      <a:pt x="1712" y="594"/>
                    </a:cubicBezTo>
                    <a:cubicBezTo>
                      <a:pt x="1758" y="663"/>
                      <a:pt x="1780" y="708"/>
                      <a:pt x="1826" y="777"/>
                    </a:cubicBezTo>
                    <a:cubicBezTo>
                      <a:pt x="1849" y="822"/>
                      <a:pt x="1872" y="891"/>
                      <a:pt x="1872" y="936"/>
                    </a:cubicBezTo>
                    <a:cubicBezTo>
                      <a:pt x="1895" y="1028"/>
                      <a:pt x="1895" y="1096"/>
                      <a:pt x="1895" y="1165"/>
                    </a:cubicBezTo>
                    <a:cubicBezTo>
                      <a:pt x="1895" y="1233"/>
                      <a:pt x="1872" y="1302"/>
                      <a:pt x="1849" y="1370"/>
                    </a:cubicBezTo>
                    <a:cubicBezTo>
                      <a:pt x="1826" y="1439"/>
                      <a:pt x="1803" y="1484"/>
                      <a:pt x="1758" y="1553"/>
                    </a:cubicBezTo>
                    <a:cubicBezTo>
                      <a:pt x="1735" y="1621"/>
                      <a:pt x="1689" y="1667"/>
                      <a:pt x="1621" y="1713"/>
                    </a:cubicBezTo>
                    <a:cubicBezTo>
                      <a:pt x="1575" y="1758"/>
                      <a:pt x="1507" y="1804"/>
                      <a:pt x="1461" y="1827"/>
                    </a:cubicBezTo>
                    <a:cubicBezTo>
                      <a:pt x="1392" y="1849"/>
                      <a:pt x="1324" y="1872"/>
                      <a:pt x="1255" y="1895"/>
                    </a:cubicBezTo>
                    <a:lnTo>
                      <a:pt x="1050" y="1895"/>
                    </a:lnTo>
                    <a:cubicBezTo>
                      <a:pt x="982" y="1895"/>
                      <a:pt x="936" y="1895"/>
                      <a:pt x="867" y="1872"/>
                    </a:cubicBezTo>
                    <a:cubicBezTo>
                      <a:pt x="799" y="1849"/>
                      <a:pt x="731" y="1804"/>
                      <a:pt x="685" y="1781"/>
                    </a:cubicBezTo>
                    <a:cubicBezTo>
                      <a:pt x="616" y="1735"/>
                      <a:pt x="571" y="1690"/>
                      <a:pt x="525" y="1644"/>
                    </a:cubicBezTo>
                    <a:cubicBezTo>
                      <a:pt x="525" y="1644"/>
                      <a:pt x="525" y="1644"/>
                      <a:pt x="525" y="1621"/>
                    </a:cubicBezTo>
                    <a:lnTo>
                      <a:pt x="502" y="1621"/>
                    </a:lnTo>
                    <a:cubicBezTo>
                      <a:pt x="479" y="1576"/>
                      <a:pt x="434" y="1530"/>
                      <a:pt x="411" y="1461"/>
                    </a:cubicBezTo>
                    <a:cubicBezTo>
                      <a:pt x="388" y="1439"/>
                      <a:pt x="388" y="1439"/>
                      <a:pt x="388" y="1439"/>
                    </a:cubicBezTo>
                    <a:cubicBezTo>
                      <a:pt x="365" y="1393"/>
                      <a:pt x="365" y="1325"/>
                      <a:pt x="342" y="1279"/>
                    </a:cubicBezTo>
                    <a:cubicBezTo>
                      <a:pt x="342" y="1279"/>
                      <a:pt x="342" y="1256"/>
                      <a:pt x="342" y="1256"/>
                    </a:cubicBezTo>
                    <a:cubicBezTo>
                      <a:pt x="342" y="1256"/>
                      <a:pt x="342" y="1233"/>
                      <a:pt x="342" y="1233"/>
                    </a:cubicBezTo>
                    <a:cubicBezTo>
                      <a:pt x="342" y="1210"/>
                      <a:pt x="320" y="1165"/>
                      <a:pt x="320" y="1142"/>
                    </a:cubicBezTo>
                    <a:cubicBezTo>
                      <a:pt x="320" y="1142"/>
                      <a:pt x="320" y="1119"/>
                      <a:pt x="320" y="1119"/>
                    </a:cubicBezTo>
                    <a:cubicBezTo>
                      <a:pt x="320" y="1096"/>
                      <a:pt x="320" y="1096"/>
                      <a:pt x="320" y="1073"/>
                    </a:cubicBezTo>
                    <a:cubicBezTo>
                      <a:pt x="342" y="1005"/>
                      <a:pt x="342" y="936"/>
                      <a:pt x="365" y="891"/>
                    </a:cubicBezTo>
                    <a:cubicBezTo>
                      <a:pt x="388" y="822"/>
                      <a:pt x="411" y="754"/>
                      <a:pt x="457" y="685"/>
                    </a:cubicBezTo>
                    <a:cubicBezTo>
                      <a:pt x="502" y="640"/>
                      <a:pt x="525" y="594"/>
                      <a:pt x="571" y="548"/>
                    </a:cubicBezTo>
                    <a:cubicBezTo>
                      <a:pt x="639" y="503"/>
                      <a:pt x="708" y="457"/>
                      <a:pt x="753" y="412"/>
                    </a:cubicBezTo>
                    <a:cubicBezTo>
                      <a:pt x="822" y="389"/>
                      <a:pt x="890" y="366"/>
                      <a:pt x="959" y="343"/>
                    </a:cubicBezTo>
                    <a:close/>
                    <a:moveTo>
                      <a:pt x="1096" y="1"/>
                    </a:moveTo>
                    <a:cubicBezTo>
                      <a:pt x="1073" y="1"/>
                      <a:pt x="1050" y="1"/>
                      <a:pt x="1050" y="23"/>
                    </a:cubicBezTo>
                    <a:cubicBezTo>
                      <a:pt x="959" y="23"/>
                      <a:pt x="867" y="46"/>
                      <a:pt x="776" y="69"/>
                    </a:cubicBezTo>
                    <a:cubicBezTo>
                      <a:pt x="685" y="92"/>
                      <a:pt x="594" y="138"/>
                      <a:pt x="525" y="183"/>
                    </a:cubicBezTo>
                    <a:cubicBezTo>
                      <a:pt x="434" y="229"/>
                      <a:pt x="388" y="297"/>
                      <a:pt x="320" y="343"/>
                    </a:cubicBezTo>
                    <a:cubicBezTo>
                      <a:pt x="251" y="412"/>
                      <a:pt x="206" y="480"/>
                      <a:pt x="160" y="571"/>
                    </a:cubicBezTo>
                    <a:cubicBezTo>
                      <a:pt x="91" y="640"/>
                      <a:pt x="69" y="731"/>
                      <a:pt x="46" y="822"/>
                    </a:cubicBezTo>
                    <a:cubicBezTo>
                      <a:pt x="46" y="845"/>
                      <a:pt x="23" y="868"/>
                      <a:pt x="23" y="868"/>
                    </a:cubicBezTo>
                    <a:cubicBezTo>
                      <a:pt x="23" y="936"/>
                      <a:pt x="0" y="1005"/>
                      <a:pt x="0" y="1051"/>
                    </a:cubicBezTo>
                    <a:cubicBezTo>
                      <a:pt x="0" y="1119"/>
                      <a:pt x="0" y="1165"/>
                      <a:pt x="0" y="1210"/>
                    </a:cubicBezTo>
                    <a:cubicBezTo>
                      <a:pt x="0" y="1233"/>
                      <a:pt x="0" y="1233"/>
                      <a:pt x="0" y="1233"/>
                    </a:cubicBezTo>
                    <a:cubicBezTo>
                      <a:pt x="0" y="1279"/>
                      <a:pt x="23" y="1325"/>
                      <a:pt x="23" y="1370"/>
                    </a:cubicBezTo>
                    <a:cubicBezTo>
                      <a:pt x="46" y="1416"/>
                      <a:pt x="69" y="1484"/>
                      <a:pt x="91" y="1553"/>
                    </a:cubicBezTo>
                    <a:cubicBezTo>
                      <a:pt x="114" y="1621"/>
                      <a:pt x="160" y="1713"/>
                      <a:pt x="206" y="1781"/>
                    </a:cubicBezTo>
                    <a:cubicBezTo>
                      <a:pt x="228" y="1804"/>
                      <a:pt x="251" y="1827"/>
                      <a:pt x="274" y="1849"/>
                    </a:cubicBezTo>
                    <a:cubicBezTo>
                      <a:pt x="297" y="1872"/>
                      <a:pt x="297" y="1872"/>
                      <a:pt x="297" y="1895"/>
                    </a:cubicBezTo>
                    <a:cubicBezTo>
                      <a:pt x="320" y="1918"/>
                      <a:pt x="342" y="1941"/>
                      <a:pt x="388" y="1964"/>
                    </a:cubicBezTo>
                    <a:lnTo>
                      <a:pt x="411" y="1964"/>
                    </a:lnTo>
                    <a:cubicBezTo>
                      <a:pt x="502" y="2078"/>
                      <a:pt x="639" y="2146"/>
                      <a:pt x="776" y="2192"/>
                    </a:cubicBezTo>
                    <a:cubicBezTo>
                      <a:pt x="883" y="2219"/>
                      <a:pt x="990" y="2230"/>
                      <a:pt x="1097" y="2230"/>
                    </a:cubicBezTo>
                    <a:cubicBezTo>
                      <a:pt x="1173" y="2230"/>
                      <a:pt x="1248" y="2224"/>
                      <a:pt x="1324" y="2215"/>
                    </a:cubicBezTo>
                    <a:cubicBezTo>
                      <a:pt x="1529" y="2169"/>
                      <a:pt x="1712" y="2078"/>
                      <a:pt x="1849" y="1941"/>
                    </a:cubicBezTo>
                    <a:cubicBezTo>
                      <a:pt x="2009" y="1804"/>
                      <a:pt x="2123" y="1644"/>
                      <a:pt x="2169" y="1461"/>
                    </a:cubicBezTo>
                    <a:cubicBezTo>
                      <a:pt x="2191" y="1370"/>
                      <a:pt x="2214" y="1302"/>
                      <a:pt x="2214" y="1210"/>
                    </a:cubicBezTo>
                    <a:cubicBezTo>
                      <a:pt x="2237" y="1119"/>
                      <a:pt x="2214" y="1005"/>
                      <a:pt x="2191" y="891"/>
                    </a:cubicBezTo>
                    <a:cubicBezTo>
                      <a:pt x="2169" y="731"/>
                      <a:pt x="2100" y="571"/>
                      <a:pt x="1986" y="434"/>
                    </a:cubicBezTo>
                    <a:cubicBezTo>
                      <a:pt x="1872" y="297"/>
                      <a:pt x="1735" y="183"/>
                      <a:pt x="1575" y="115"/>
                    </a:cubicBezTo>
                    <a:cubicBezTo>
                      <a:pt x="1415" y="46"/>
                      <a:pt x="1255" y="1"/>
                      <a:pt x="1096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0" name="Google Shape;330;p9"/>
              <p:cNvSpPr/>
              <p:nvPr/>
            </p:nvSpPr>
            <p:spPr>
              <a:xfrm>
                <a:off x="1237811" y="389220"/>
                <a:ext cx="48762" cy="39788"/>
              </a:xfrm>
              <a:custGeom>
                <a:avLst/>
                <a:gdLst/>
                <a:ahLst/>
                <a:cxnLst/>
                <a:rect l="l" t="t" r="r" b="b"/>
                <a:pathLst>
                  <a:path w="1804" h="1472" extrusionOk="0">
                    <a:moveTo>
                      <a:pt x="913" y="320"/>
                    </a:moveTo>
                    <a:cubicBezTo>
                      <a:pt x="982" y="343"/>
                      <a:pt x="1027" y="343"/>
                      <a:pt x="1096" y="366"/>
                    </a:cubicBezTo>
                    <a:cubicBezTo>
                      <a:pt x="1164" y="389"/>
                      <a:pt x="1210" y="412"/>
                      <a:pt x="1279" y="435"/>
                    </a:cubicBezTo>
                    <a:cubicBezTo>
                      <a:pt x="1324" y="480"/>
                      <a:pt x="1347" y="503"/>
                      <a:pt x="1393" y="549"/>
                    </a:cubicBezTo>
                    <a:cubicBezTo>
                      <a:pt x="1416" y="572"/>
                      <a:pt x="1438" y="594"/>
                      <a:pt x="1461" y="640"/>
                    </a:cubicBezTo>
                    <a:cubicBezTo>
                      <a:pt x="1461" y="663"/>
                      <a:pt x="1484" y="686"/>
                      <a:pt x="1484" y="731"/>
                    </a:cubicBezTo>
                    <a:cubicBezTo>
                      <a:pt x="1484" y="754"/>
                      <a:pt x="1484" y="800"/>
                      <a:pt x="1484" y="845"/>
                    </a:cubicBezTo>
                    <a:cubicBezTo>
                      <a:pt x="1461" y="891"/>
                      <a:pt x="1438" y="914"/>
                      <a:pt x="1438" y="937"/>
                    </a:cubicBezTo>
                    <a:cubicBezTo>
                      <a:pt x="1416" y="960"/>
                      <a:pt x="1393" y="982"/>
                      <a:pt x="1370" y="1005"/>
                    </a:cubicBezTo>
                    <a:cubicBezTo>
                      <a:pt x="1324" y="1028"/>
                      <a:pt x="1301" y="1051"/>
                      <a:pt x="1256" y="1074"/>
                    </a:cubicBezTo>
                    <a:cubicBezTo>
                      <a:pt x="1210" y="1097"/>
                      <a:pt x="1164" y="1119"/>
                      <a:pt x="1096" y="1142"/>
                    </a:cubicBezTo>
                    <a:lnTo>
                      <a:pt x="913" y="1142"/>
                    </a:lnTo>
                    <a:cubicBezTo>
                      <a:pt x="845" y="1142"/>
                      <a:pt x="776" y="1119"/>
                      <a:pt x="708" y="1097"/>
                    </a:cubicBezTo>
                    <a:cubicBezTo>
                      <a:pt x="662" y="1074"/>
                      <a:pt x="594" y="1051"/>
                      <a:pt x="548" y="1028"/>
                    </a:cubicBezTo>
                    <a:cubicBezTo>
                      <a:pt x="503" y="1005"/>
                      <a:pt x="457" y="960"/>
                      <a:pt x="434" y="937"/>
                    </a:cubicBezTo>
                    <a:lnTo>
                      <a:pt x="411" y="914"/>
                    </a:lnTo>
                    <a:cubicBezTo>
                      <a:pt x="388" y="891"/>
                      <a:pt x="388" y="868"/>
                      <a:pt x="366" y="823"/>
                    </a:cubicBezTo>
                    <a:cubicBezTo>
                      <a:pt x="366" y="800"/>
                      <a:pt x="343" y="777"/>
                      <a:pt x="343" y="754"/>
                    </a:cubicBezTo>
                    <a:cubicBezTo>
                      <a:pt x="343" y="731"/>
                      <a:pt x="343" y="709"/>
                      <a:pt x="343" y="686"/>
                    </a:cubicBezTo>
                    <a:cubicBezTo>
                      <a:pt x="343" y="663"/>
                      <a:pt x="343" y="640"/>
                      <a:pt x="343" y="617"/>
                    </a:cubicBezTo>
                    <a:cubicBezTo>
                      <a:pt x="343" y="617"/>
                      <a:pt x="366" y="617"/>
                      <a:pt x="366" y="594"/>
                    </a:cubicBezTo>
                    <a:cubicBezTo>
                      <a:pt x="366" y="594"/>
                      <a:pt x="366" y="594"/>
                      <a:pt x="366" y="572"/>
                    </a:cubicBezTo>
                    <a:cubicBezTo>
                      <a:pt x="366" y="572"/>
                      <a:pt x="388" y="549"/>
                      <a:pt x="388" y="549"/>
                    </a:cubicBezTo>
                    <a:cubicBezTo>
                      <a:pt x="411" y="526"/>
                      <a:pt x="434" y="480"/>
                      <a:pt x="457" y="457"/>
                    </a:cubicBezTo>
                    <a:cubicBezTo>
                      <a:pt x="503" y="435"/>
                      <a:pt x="525" y="412"/>
                      <a:pt x="571" y="389"/>
                    </a:cubicBezTo>
                    <a:cubicBezTo>
                      <a:pt x="617" y="366"/>
                      <a:pt x="662" y="366"/>
                      <a:pt x="708" y="343"/>
                    </a:cubicBezTo>
                    <a:cubicBezTo>
                      <a:pt x="776" y="343"/>
                      <a:pt x="845" y="320"/>
                      <a:pt x="913" y="320"/>
                    </a:cubicBezTo>
                    <a:close/>
                    <a:moveTo>
                      <a:pt x="868" y="1"/>
                    </a:moveTo>
                    <a:cubicBezTo>
                      <a:pt x="731" y="1"/>
                      <a:pt x="594" y="24"/>
                      <a:pt x="457" y="92"/>
                    </a:cubicBezTo>
                    <a:cubicBezTo>
                      <a:pt x="366" y="115"/>
                      <a:pt x="274" y="184"/>
                      <a:pt x="206" y="252"/>
                    </a:cubicBezTo>
                    <a:cubicBezTo>
                      <a:pt x="206" y="252"/>
                      <a:pt x="183" y="275"/>
                      <a:pt x="183" y="275"/>
                    </a:cubicBezTo>
                    <a:cubicBezTo>
                      <a:pt x="183" y="275"/>
                      <a:pt x="160" y="298"/>
                      <a:pt x="160" y="298"/>
                    </a:cubicBezTo>
                    <a:cubicBezTo>
                      <a:pt x="137" y="343"/>
                      <a:pt x="114" y="389"/>
                      <a:pt x="92" y="412"/>
                    </a:cubicBezTo>
                    <a:cubicBezTo>
                      <a:pt x="92" y="435"/>
                      <a:pt x="69" y="435"/>
                      <a:pt x="69" y="435"/>
                    </a:cubicBezTo>
                    <a:cubicBezTo>
                      <a:pt x="46" y="480"/>
                      <a:pt x="46" y="526"/>
                      <a:pt x="23" y="572"/>
                    </a:cubicBezTo>
                    <a:cubicBezTo>
                      <a:pt x="23" y="594"/>
                      <a:pt x="23" y="594"/>
                      <a:pt x="23" y="617"/>
                    </a:cubicBezTo>
                    <a:cubicBezTo>
                      <a:pt x="0" y="731"/>
                      <a:pt x="23" y="845"/>
                      <a:pt x="69" y="960"/>
                    </a:cubicBezTo>
                    <a:cubicBezTo>
                      <a:pt x="92" y="1005"/>
                      <a:pt x="114" y="1028"/>
                      <a:pt x="137" y="1074"/>
                    </a:cubicBezTo>
                    <a:cubicBezTo>
                      <a:pt x="160" y="1119"/>
                      <a:pt x="206" y="1165"/>
                      <a:pt x="251" y="1211"/>
                    </a:cubicBezTo>
                    <a:cubicBezTo>
                      <a:pt x="297" y="1233"/>
                      <a:pt x="320" y="1279"/>
                      <a:pt x="366" y="1302"/>
                    </a:cubicBezTo>
                    <a:cubicBezTo>
                      <a:pt x="388" y="1325"/>
                      <a:pt x="411" y="1325"/>
                      <a:pt x="457" y="1348"/>
                    </a:cubicBezTo>
                    <a:cubicBezTo>
                      <a:pt x="457" y="1348"/>
                      <a:pt x="457" y="1348"/>
                      <a:pt x="480" y="1370"/>
                    </a:cubicBezTo>
                    <a:lnTo>
                      <a:pt x="503" y="1370"/>
                    </a:lnTo>
                    <a:cubicBezTo>
                      <a:pt x="548" y="1393"/>
                      <a:pt x="617" y="1416"/>
                      <a:pt x="662" y="1439"/>
                    </a:cubicBezTo>
                    <a:cubicBezTo>
                      <a:pt x="743" y="1455"/>
                      <a:pt x="835" y="1471"/>
                      <a:pt x="922" y="1471"/>
                    </a:cubicBezTo>
                    <a:cubicBezTo>
                      <a:pt x="959" y="1471"/>
                      <a:pt x="994" y="1468"/>
                      <a:pt x="1027" y="1462"/>
                    </a:cubicBezTo>
                    <a:cubicBezTo>
                      <a:pt x="1187" y="1462"/>
                      <a:pt x="1324" y="1416"/>
                      <a:pt x="1461" y="1348"/>
                    </a:cubicBezTo>
                    <a:cubicBezTo>
                      <a:pt x="1507" y="1302"/>
                      <a:pt x="1552" y="1279"/>
                      <a:pt x="1598" y="1233"/>
                    </a:cubicBezTo>
                    <a:cubicBezTo>
                      <a:pt x="1621" y="1211"/>
                      <a:pt x="1644" y="1188"/>
                      <a:pt x="1667" y="1165"/>
                    </a:cubicBezTo>
                    <a:cubicBezTo>
                      <a:pt x="1689" y="1142"/>
                      <a:pt x="1712" y="1097"/>
                      <a:pt x="1735" y="1051"/>
                    </a:cubicBezTo>
                    <a:cubicBezTo>
                      <a:pt x="1758" y="1005"/>
                      <a:pt x="1781" y="960"/>
                      <a:pt x="1804" y="891"/>
                    </a:cubicBezTo>
                    <a:cubicBezTo>
                      <a:pt x="1804" y="868"/>
                      <a:pt x="1804" y="845"/>
                      <a:pt x="1804" y="823"/>
                    </a:cubicBezTo>
                    <a:cubicBezTo>
                      <a:pt x="1804" y="754"/>
                      <a:pt x="1804" y="709"/>
                      <a:pt x="1804" y="663"/>
                    </a:cubicBezTo>
                    <a:cubicBezTo>
                      <a:pt x="1781" y="594"/>
                      <a:pt x="1758" y="526"/>
                      <a:pt x="1735" y="480"/>
                    </a:cubicBezTo>
                    <a:cubicBezTo>
                      <a:pt x="1689" y="389"/>
                      <a:pt x="1644" y="343"/>
                      <a:pt x="1598" y="275"/>
                    </a:cubicBezTo>
                    <a:cubicBezTo>
                      <a:pt x="1552" y="229"/>
                      <a:pt x="1484" y="184"/>
                      <a:pt x="1438" y="161"/>
                    </a:cubicBezTo>
                    <a:cubicBezTo>
                      <a:pt x="1370" y="115"/>
                      <a:pt x="1301" y="92"/>
                      <a:pt x="1210" y="69"/>
                    </a:cubicBezTo>
                    <a:cubicBezTo>
                      <a:pt x="1096" y="24"/>
                      <a:pt x="982" y="1"/>
                      <a:pt x="868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1" name="Google Shape;331;p9"/>
              <p:cNvSpPr/>
              <p:nvPr/>
            </p:nvSpPr>
            <p:spPr>
              <a:xfrm>
                <a:off x="1403775" y="547184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332" name="Google Shape;332;p9"/>
            <p:cNvSpPr/>
            <p:nvPr/>
          </p:nvSpPr>
          <p:spPr>
            <a:xfrm>
              <a:off x="6908362" y="954931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3" name="Google Shape;333;p9"/>
            <p:cNvSpPr/>
            <p:nvPr/>
          </p:nvSpPr>
          <p:spPr>
            <a:xfrm>
              <a:off x="7368238" y="784056"/>
              <a:ext cx="54330" cy="7652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4" name="Google Shape;334;p9"/>
            <p:cNvSpPr/>
            <p:nvPr/>
          </p:nvSpPr>
          <p:spPr>
            <a:xfrm>
              <a:off x="7255025" y="-3119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5" name="Google Shape;335;p9"/>
            <p:cNvSpPr/>
            <p:nvPr/>
          </p:nvSpPr>
          <p:spPr>
            <a:xfrm>
              <a:off x="5568904" y="357046"/>
              <a:ext cx="131771" cy="12620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6" name="Google Shape;336;p9"/>
            <p:cNvSpPr/>
            <p:nvPr/>
          </p:nvSpPr>
          <p:spPr>
            <a:xfrm>
              <a:off x="8899262" y="493206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7" name="Google Shape;337;p9"/>
            <p:cNvSpPr/>
            <p:nvPr/>
          </p:nvSpPr>
          <p:spPr>
            <a:xfrm>
              <a:off x="5700687" y="695294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38" name="Google Shape;338;p9"/>
            <p:cNvGrpSpPr/>
            <p:nvPr/>
          </p:nvGrpSpPr>
          <p:grpSpPr>
            <a:xfrm>
              <a:off x="7611204" y="572340"/>
              <a:ext cx="1150805" cy="832433"/>
              <a:chOff x="7013704" y="2894590"/>
              <a:chExt cx="1150805" cy="832433"/>
            </a:xfrm>
          </p:grpSpPr>
          <p:sp>
            <p:nvSpPr>
              <p:cNvPr id="339" name="Google Shape;339;p9"/>
              <p:cNvSpPr/>
              <p:nvPr/>
            </p:nvSpPr>
            <p:spPr>
              <a:xfrm rot="2700000">
                <a:off x="7176145" y="3060349"/>
                <a:ext cx="575769" cy="346397"/>
              </a:xfrm>
              <a:custGeom>
                <a:avLst/>
                <a:gdLst/>
                <a:ahLst/>
                <a:cxnLst/>
                <a:rect l="l" t="t" r="r" b="b"/>
                <a:pathLst>
                  <a:path w="23031" h="13856" extrusionOk="0">
                    <a:moveTo>
                      <a:pt x="13558" y="1"/>
                    </a:moveTo>
                    <a:lnTo>
                      <a:pt x="0" y="1963"/>
                    </a:lnTo>
                    <a:lnTo>
                      <a:pt x="9906" y="13855"/>
                    </a:lnTo>
                    <a:lnTo>
                      <a:pt x="23031" y="11733"/>
                    </a:lnTo>
                    <a:lnTo>
                      <a:pt x="13558" y="1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0" name="Google Shape;340;p9"/>
              <p:cNvSpPr/>
              <p:nvPr/>
            </p:nvSpPr>
            <p:spPr>
              <a:xfrm rot="2700000">
                <a:off x="7140722" y="2969123"/>
                <a:ext cx="273372" cy="401746"/>
              </a:xfrm>
              <a:custGeom>
                <a:avLst/>
                <a:gdLst/>
                <a:ahLst/>
                <a:cxnLst/>
                <a:rect l="l" t="t" r="r" b="b"/>
                <a:pathLst>
                  <a:path w="10935" h="16070" extrusionOk="0">
                    <a:moveTo>
                      <a:pt x="1370" y="0"/>
                    </a:moveTo>
                    <a:lnTo>
                      <a:pt x="1" y="4451"/>
                    </a:lnTo>
                    <a:lnTo>
                      <a:pt x="9519" y="16069"/>
                    </a:lnTo>
                    <a:lnTo>
                      <a:pt x="10934" y="11481"/>
                    </a:lnTo>
                    <a:lnTo>
                      <a:pt x="1370" y="0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1" name="Google Shape;341;p9"/>
              <p:cNvSpPr/>
              <p:nvPr/>
            </p:nvSpPr>
            <p:spPr>
              <a:xfrm rot="2700000">
                <a:off x="7213083" y="3368946"/>
                <a:ext cx="363497" cy="167798"/>
              </a:xfrm>
              <a:custGeom>
                <a:avLst/>
                <a:gdLst/>
                <a:ahLst/>
                <a:cxnLst/>
                <a:rect l="l" t="t" r="r" b="b"/>
                <a:pathLst>
                  <a:path w="14540" h="6712" extrusionOk="0">
                    <a:moveTo>
                      <a:pt x="14540" y="1"/>
                    </a:moveTo>
                    <a:lnTo>
                      <a:pt x="1415" y="2123"/>
                    </a:lnTo>
                    <a:lnTo>
                      <a:pt x="0" y="6711"/>
                    </a:lnTo>
                    <a:lnTo>
                      <a:pt x="13284" y="4041"/>
                    </a:lnTo>
                    <a:lnTo>
                      <a:pt x="14540" y="1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2" name="Google Shape;342;p9"/>
              <p:cNvSpPr/>
              <p:nvPr/>
            </p:nvSpPr>
            <p:spPr>
              <a:xfrm rot="2700000">
                <a:off x="7585451" y="2943562"/>
                <a:ext cx="398321" cy="646544"/>
              </a:xfrm>
              <a:custGeom>
                <a:avLst/>
                <a:gdLst/>
                <a:ahLst/>
                <a:cxnLst/>
                <a:rect l="l" t="t" r="r" b="b"/>
                <a:pathLst>
                  <a:path w="15933" h="25862" extrusionOk="0">
                    <a:moveTo>
                      <a:pt x="5981" y="1"/>
                    </a:moveTo>
                    <a:lnTo>
                      <a:pt x="0" y="14130"/>
                    </a:lnTo>
                    <a:lnTo>
                      <a:pt x="9473" y="25862"/>
                    </a:lnTo>
                    <a:lnTo>
                      <a:pt x="15932" y="10774"/>
                    </a:lnTo>
                    <a:lnTo>
                      <a:pt x="5981" y="1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3" name="Google Shape;343;p9"/>
              <p:cNvSpPr/>
              <p:nvPr/>
            </p:nvSpPr>
            <p:spPr>
              <a:xfrm rot="2700000">
                <a:off x="7845096" y="3074999"/>
                <a:ext cx="264772" cy="264222"/>
              </a:xfrm>
              <a:custGeom>
                <a:avLst/>
                <a:gdLst/>
                <a:ahLst/>
                <a:cxnLst/>
                <a:rect l="l" t="t" r="r" b="b"/>
                <a:pathLst>
                  <a:path w="10591" h="10569" extrusionOk="0">
                    <a:moveTo>
                      <a:pt x="0" y="1"/>
                    </a:moveTo>
                    <a:lnTo>
                      <a:pt x="9769" y="10569"/>
                    </a:lnTo>
                    <a:lnTo>
                      <a:pt x="10591" y="10204"/>
                    </a:lnTo>
                    <a:lnTo>
                      <a:pt x="1278" y="38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4" name="Google Shape;344;p9"/>
              <p:cNvSpPr/>
              <p:nvPr/>
            </p:nvSpPr>
            <p:spPr>
              <a:xfrm rot="2700000">
                <a:off x="7626454" y="3239507"/>
                <a:ext cx="220273" cy="479920"/>
              </a:xfrm>
              <a:custGeom>
                <a:avLst/>
                <a:gdLst/>
                <a:ahLst/>
                <a:cxnLst/>
                <a:rect l="l" t="t" r="r" b="b"/>
                <a:pathLst>
                  <a:path w="8811" h="19197" extrusionOk="0">
                    <a:moveTo>
                      <a:pt x="8811" y="1"/>
                    </a:moveTo>
                    <a:lnTo>
                      <a:pt x="7715" y="69"/>
                    </a:lnTo>
                    <a:lnTo>
                      <a:pt x="1256" y="15157"/>
                    </a:lnTo>
                    <a:lnTo>
                      <a:pt x="0" y="19197"/>
                    </a:lnTo>
                    <a:lnTo>
                      <a:pt x="8811" y="1"/>
                    </a:lnTo>
                    <a:close/>
                    <a:moveTo>
                      <a:pt x="0" y="19197"/>
                    </a:moveTo>
                    <a:lnTo>
                      <a:pt x="0" y="19197"/>
                    </a:lnTo>
                    <a:lnTo>
                      <a:pt x="0" y="1919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5" name="Google Shape;345;p9"/>
              <p:cNvSpPr/>
              <p:nvPr/>
            </p:nvSpPr>
            <p:spPr>
              <a:xfrm rot="2700000">
                <a:off x="7184894" y="3063972"/>
                <a:ext cx="565520" cy="346397"/>
              </a:xfrm>
              <a:custGeom>
                <a:avLst/>
                <a:gdLst/>
                <a:ahLst/>
                <a:cxnLst/>
                <a:rect l="l" t="t" r="r" b="b"/>
                <a:pathLst>
                  <a:path w="22621" h="13856" extrusionOk="0">
                    <a:moveTo>
                      <a:pt x="13148" y="1"/>
                    </a:moveTo>
                    <a:lnTo>
                      <a:pt x="1" y="685"/>
                    </a:lnTo>
                    <a:lnTo>
                      <a:pt x="9496" y="13855"/>
                    </a:lnTo>
                    <a:lnTo>
                      <a:pt x="22621" y="11733"/>
                    </a:lnTo>
                    <a:lnTo>
                      <a:pt x="13148" y="1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6" name="Google Shape;346;p9"/>
              <p:cNvSpPr/>
              <p:nvPr/>
            </p:nvSpPr>
            <p:spPr>
              <a:xfrm rot="2700000">
                <a:off x="7225020" y="2989190"/>
                <a:ext cx="228273" cy="301897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12076" extrusionOk="0">
                    <a:moveTo>
                      <a:pt x="434" y="1"/>
                    </a:moveTo>
                    <a:lnTo>
                      <a:pt x="0" y="69"/>
                    </a:lnTo>
                    <a:lnTo>
                      <a:pt x="9130" y="12075"/>
                    </a:lnTo>
                    <a:lnTo>
                      <a:pt x="434" y="1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7" name="Google Shape;347;p9"/>
              <p:cNvSpPr/>
              <p:nvPr/>
            </p:nvSpPr>
            <p:spPr>
              <a:xfrm rot="2700000">
                <a:off x="7046374" y="3130873"/>
                <a:ext cx="598044" cy="340122"/>
              </a:xfrm>
              <a:custGeom>
                <a:avLst/>
                <a:gdLst/>
                <a:ahLst/>
                <a:cxnLst/>
                <a:rect l="l" t="t" r="r" b="b"/>
                <a:pathLst>
                  <a:path w="23922" h="13605" extrusionOk="0">
                    <a:moveTo>
                      <a:pt x="1324" y="0"/>
                    </a:moveTo>
                    <a:lnTo>
                      <a:pt x="1" y="571"/>
                    </a:lnTo>
                    <a:lnTo>
                      <a:pt x="10226" y="13604"/>
                    </a:lnTo>
                    <a:lnTo>
                      <a:pt x="23670" y="10386"/>
                    </a:lnTo>
                    <a:lnTo>
                      <a:pt x="23922" y="9541"/>
                    </a:lnTo>
                    <a:lnTo>
                      <a:pt x="10569" y="12486"/>
                    </a:lnTo>
                    <a:lnTo>
                      <a:pt x="1051" y="890"/>
                    </a:lnTo>
                    <a:lnTo>
                      <a:pt x="13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8" name="Google Shape;348;p9"/>
              <p:cNvSpPr/>
              <p:nvPr/>
            </p:nvSpPr>
            <p:spPr>
              <a:xfrm rot="2700000">
                <a:off x="7515060" y="3508436"/>
                <a:ext cx="56524" cy="97024"/>
              </a:xfrm>
              <a:custGeom>
                <a:avLst/>
                <a:gdLst/>
                <a:ahLst/>
                <a:cxnLst/>
                <a:rect l="l" t="t" r="r" b="b"/>
                <a:pathLst>
                  <a:path w="2261" h="3881" extrusionOk="0">
                    <a:moveTo>
                      <a:pt x="1735" y="0"/>
                    </a:moveTo>
                    <a:cubicBezTo>
                      <a:pt x="1735" y="1"/>
                      <a:pt x="708" y="1644"/>
                      <a:pt x="0" y="3881"/>
                    </a:cubicBezTo>
                    <a:cubicBezTo>
                      <a:pt x="2260" y="2922"/>
                      <a:pt x="1735" y="1"/>
                      <a:pt x="173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9" name="Google Shape;349;p9"/>
              <p:cNvSpPr/>
              <p:nvPr/>
            </p:nvSpPr>
            <p:spPr>
              <a:xfrm rot="2700000">
                <a:off x="7674332" y="3249725"/>
                <a:ext cx="182623" cy="377196"/>
              </a:xfrm>
              <a:custGeom>
                <a:avLst/>
                <a:gdLst/>
                <a:ahLst/>
                <a:cxnLst/>
                <a:rect l="l" t="t" r="r" b="b"/>
                <a:pathLst>
                  <a:path w="7305" h="15088" extrusionOk="0">
                    <a:moveTo>
                      <a:pt x="7304" y="0"/>
                    </a:moveTo>
                    <a:cubicBezTo>
                      <a:pt x="7304" y="1"/>
                      <a:pt x="662" y="6323"/>
                      <a:pt x="0" y="14654"/>
                    </a:cubicBezTo>
                    <a:cubicBezTo>
                      <a:pt x="502" y="15065"/>
                      <a:pt x="845" y="15088"/>
                      <a:pt x="845" y="15088"/>
                    </a:cubicBezTo>
                    <a:lnTo>
                      <a:pt x="7304" y="0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0" name="Google Shape;350;p9"/>
              <p:cNvSpPr/>
              <p:nvPr/>
            </p:nvSpPr>
            <p:spPr>
              <a:xfrm rot="2700000">
                <a:off x="7483609" y="3187704"/>
                <a:ext cx="236823" cy="295047"/>
              </a:xfrm>
              <a:custGeom>
                <a:avLst/>
                <a:gdLst/>
                <a:ahLst/>
                <a:cxnLst/>
                <a:rect l="l" t="t" r="r" b="b"/>
                <a:pathLst>
                  <a:path w="9473" h="11802" extrusionOk="0">
                    <a:moveTo>
                      <a:pt x="0" y="1"/>
                    </a:moveTo>
                    <a:lnTo>
                      <a:pt x="9016" y="11801"/>
                    </a:lnTo>
                    <a:lnTo>
                      <a:pt x="9473" y="11733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C3C2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1" name="Google Shape;351;p9"/>
              <p:cNvSpPr/>
              <p:nvPr/>
            </p:nvSpPr>
            <p:spPr>
              <a:xfrm rot="2700000">
                <a:off x="7721835" y="2897941"/>
                <a:ext cx="155799" cy="353247"/>
              </a:xfrm>
              <a:custGeom>
                <a:avLst/>
                <a:gdLst/>
                <a:ahLst/>
                <a:cxnLst/>
                <a:rect l="l" t="t" r="r" b="b"/>
                <a:pathLst>
                  <a:path w="6232" h="14130" extrusionOk="0">
                    <a:moveTo>
                      <a:pt x="6141" y="1"/>
                    </a:moveTo>
                    <a:cubicBezTo>
                      <a:pt x="1" y="9131"/>
                      <a:pt x="160" y="14130"/>
                      <a:pt x="160" y="14130"/>
                    </a:cubicBezTo>
                    <a:lnTo>
                      <a:pt x="6141" y="3607"/>
                    </a:lnTo>
                    <a:cubicBezTo>
                      <a:pt x="6141" y="3607"/>
                      <a:pt x="6232" y="1210"/>
                      <a:pt x="6141" y="1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2" name="Google Shape;352;p9"/>
              <p:cNvSpPr/>
              <p:nvPr/>
            </p:nvSpPr>
            <p:spPr>
              <a:xfrm rot="2700000">
                <a:off x="7182922" y="3068734"/>
                <a:ext cx="540420" cy="330422"/>
              </a:xfrm>
              <a:custGeom>
                <a:avLst/>
                <a:gdLst/>
                <a:ahLst/>
                <a:cxnLst/>
                <a:rect l="l" t="t" r="r" b="b"/>
                <a:pathLst>
                  <a:path w="21617" h="13217" extrusionOk="0">
                    <a:moveTo>
                      <a:pt x="754" y="1"/>
                    </a:moveTo>
                    <a:lnTo>
                      <a:pt x="1" y="46"/>
                    </a:lnTo>
                    <a:lnTo>
                      <a:pt x="9496" y="13216"/>
                    </a:lnTo>
                    <a:lnTo>
                      <a:pt x="21617" y="11253"/>
                    </a:lnTo>
                    <a:cubicBezTo>
                      <a:pt x="21373" y="11200"/>
                      <a:pt x="21031" y="11176"/>
                      <a:pt x="20617" y="11176"/>
                    </a:cubicBezTo>
                    <a:cubicBezTo>
                      <a:pt x="17338" y="11176"/>
                      <a:pt x="9496" y="12669"/>
                      <a:pt x="9496" y="12669"/>
                    </a:cubicBezTo>
                    <a:lnTo>
                      <a:pt x="754" y="1"/>
                    </a:lnTo>
                    <a:close/>
                  </a:path>
                </a:pathLst>
              </a:custGeom>
              <a:solidFill>
                <a:srgbClr val="DAD9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3" name="Google Shape;353;p9"/>
              <p:cNvSpPr/>
              <p:nvPr/>
            </p:nvSpPr>
            <p:spPr>
              <a:xfrm rot="2700000">
                <a:off x="7221732" y="3030444"/>
                <a:ext cx="140874" cy="178448"/>
              </a:xfrm>
              <a:custGeom>
                <a:avLst/>
                <a:gdLst/>
                <a:ahLst/>
                <a:cxnLst/>
                <a:rect l="l" t="t" r="r" b="b"/>
                <a:pathLst>
                  <a:path w="5635" h="7138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" y="1"/>
                      <a:pt x="4165" y="5075"/>
                      <a:pt x="5339" y="6696"/>
                    </a:cubicBezTo>
                    <a:lnTo>
                      <a:pt x="5339" y="6696"/>
                    </a:lnTo>
                    <a:cubicBezTo>
                      <a:pt x="4395" y="5270"/>
                      <a:pt x="1422" y="836"/>
                      <a:pt x="0" y="0"/>
                    </a:cubicBezTo>
                    <a:close/>
                    <a:moveTo>
                      <a:pt x="5339" y="6696"/>
                    </a:moveTo>
                    <a:cubicBezTo>
                      <a:pt x="5523" y="6974"/>
                      <a:pt x="5630" y="7137"/>
                      <a:pt x="5633" y="7137"/>
                    </a:cubicBezTo>
                    <a:cubicBezTo>
                      <a:pt x="5634" y="7137"/>
                      <a:pt x="5614" y="7103"/>
                      <a:pt x="5570" y="7030"/>
                    </a:cubicBezTo>
                    <a:cubicBezTo>
                      <a:pt x="5518" y="6948"/>
                      <a:pt x="5439" y="6834"/>
                      <a:pt x="5339" y="6696"/>
                    </a:cubicBezTo>
                    <a:close/>
                  </a:path>
                </a:pathLst>
              </a:custGeom>
              <a:solidFill>
                <a:srgbClr val="C3C2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4" name="Google Shape;354;p9"/>
              <p:cNvSpPr/>
              <p:nvPr/>
            </p:nvSpPr>
            <p:spPr>
              <a:xfrm rot="2700000">
                <a:off x="7732084" y="3327413"/>
                <a:ext cx="101024" cy="195198"/>
              </a:xfrm>
              <a:custGeom>
                <a:avLst/>
                <a:gdLst/>
                <a:ahLst/>
                <a:cxnLst/>
                <a:rect l="l" t="t" r="r" b="b"/>
                <a:pathLst>
                  <a:path w="4041" h="7808" extrusionOk="0">
                    <a:moveTo>
                      <a:pt x="4040" y="1"/>
                    </a:moveTo>
                    <a:cubicBezTo>
                      <a:pt x="4040" y="1"/>
                      <a:pt x="1461" y="2489"/>
                      <a:pt x="0" y="7807"/>
                    </a:cubicBezTo>
                    <a:cubicBezTo>
                      <a:pt x="1027" y="5593"/>
                      <a:pt x="2648" y="1895"/>
                      <a:pt x="4040" y="1"/>
                    </a:cubicBezTo>
                    <a:close/>
                  </a:path>
                </a:pathLst>
              </a:custGeom>
              <a:solidFill>
                <a:srgbClr val="C3C2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5" name="Google Shape;355;p9"/>
              <p:cNvSpPr/>
              <p:nvPr/>
            </p:nvSpPr>
            <p:spPr>
              <a:xfrm rot="2700000">
                <a:off x="7299667" y="3430340"/>
                <a:ext cx="234098" cy="39000"/>
              </a:xfrm>
              <a:custGeom>
                <a:avLst/>
                <a:gdLst/>
                <a:ahLst/>
                <a:cxnLst/>
                <a:rect l="l" t="t" r="r" b="b"/>
                <a:pathLst>
                  <a:path w="9364" h="1560" extrusionOk="0">
                    <a:moveTo>
                      <a:pt x="9364" y="0"/>
                    </a:moveTo>
                    <a:cubicBezTo>
                      <a:pt x="9363" y="0"/>
                      <a:pt x="1192" y="1028"/>
                      <a:pt x="119" y="1484"/>
                    </a:cubicBezTo>
                    <a:cubicBezTo>
                      <a:pt x="0" y="1536"/>
                      <a:pt x="16" y="1559"/>
                      <a:pt x="140" y="1559"/>
                    </a:cubicBezTo>
                    <a:cubicBezTo>
                      <a:pt x="1151" y="1559"/>
                      <a:pt x="9363" y="1"/>
                      <a:pt x="9364" y="0"/>
                    </a:cubicBezTo>
                    <a:close/>
                  </a:path>
                </a:pathLst>
              </a:custGeom>
              <a:solidFill>
                <a:srgbClr val="C3C2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6" name="Google Shape;356;p9"/>
              <p:cNvSpPr/>
              <p:nvPr/>
            </p:nvSpPr>
            <p:spPr>
              <a:xfrm rot="2700000">
                <a:off x="7931575" y="3085750"/>
                <a:ext cx="99874" cy="109574"/>
              </a:xfrm>
              <a:custGeom>
                <a:avLst/>
                <a:gdLst/>
                <a:ahLst/>
                <a:cxnLst/>
                <a:rect l="l" t="t" r="r" b="b"/>
                <a:pathLst>
                  <a:path w="3995" h="4383" fill="none" extrusionOk="0">
                    <a:moveTo>
                      <a:pt x="0" y="0"/>
                    </a:moveTo>
                    <a:lnTo>
                      <a:pt x="3995" y="4383"/>
                    </a:lnTo>
                  </a:path>
                </a:pathLst>
              </a:custGeom>
              <a:noFill/>
              <a:ln w="6850" cap="rnd" cmpd="sng">
                <a:solidFill>
                  <a:srgbClr val="61D9DA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7" name="Google Shape;357;p9"/>
              <p:cNvSpPr/>
              <p:nvPr/>
            </p:nvSpPr>
            <p:spPr>
              <a:xfrm rot="2700000">
                <a:off x="7968048" y="3241609"/>
                <a:ext cx="18850" cy="20575"/>
              </a:xfrm>
              <a:custGeom>
                <a:avLst/>
                <a:gdLst/>
                <a:ahLst/>
                <a:cxnLst/>
                <a:rect l="l" t="t" r="r" b="b"/>
                <a:pathLst>
                  <a:path w="754" h="823" fill="none" extrusionOk="0">
                    <a:moveTo>
                      <a:pt x="1" y="1"/>
                    </a:moveTo>
                    <a:lnTo>
                      <a:pt x="754" y="823"/>
                    </a:lnTo>
                  </a:path>
                </a:pathLst>
              </a:custGeom>
              <a:noFill/>
              <a:ln w="6850" cap="rnd" cmpd="sng">
                <a:solidFill>
                  <a:srgbClr val="61D9DA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8" name="Google Shape;358;p9"/>
              <p:cNvSpPr/>
              <p:nvPr/>
            </p:nvSpPr>
            <p:spPr>
              <a:xfrm rot="2700000">
                <a:off x="7534905" y="3526082"/>
                <a:ext cx="18850" cy="56499"/>
              </a:xfrm>
              <a:custGeom>
                <a:avLst/>
                <a:gdLst/>
                <a:ahLst/>
                <a:cxnLst/>
                <a:rect l="l" t="t" r="r" b="b"/>
                <a:pathLst>
                  <a:path w="754" h="2260" fill="none" extrusionOk="0">
                    <a:moveTo>
                      <a:pt x="0" y="2260"/>
                    </a:moveTo>
                    <a:cubicBezTo>
                      <a:pt x="0" y="2260"/>
                      <a:pt x="548" y="1529"/>
                      <a:pt x="753" y="0"/>
                    </a:cubicBezTo>
                  </a:path>
                </a:pathLst>
              </a:custGeom>
              <a:solidFill>
                <a:schemeClr val="lt1"/>
              </a:solidFill>
              <a:ln w="6850" cap="rnd" cmpd="sng">
                <a:solidFill>
                  <a:srgbClr val="FFFFFF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9" name="Google Shape;359;p9"/>
              <p:cNvSpPr/>
              <p:nvPr/>
            </p:nvSpPr>
            <p:spPr>
              <a:xfrm rot="2700000">
                <a:off x="7192137" y="3040352"/>
                <a:ext cx="89049" cy="112424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4497" fill="none" extrusionOk="0">
                    <a:moveTo>
                      <a:pt x="0" y="0"/>
                    </a:moveTo>
                    <a:lnTo>
                      <a:pt x="3561" y="4497"/>
                    </a:lnTo>
                  </a:path>
                </a:pathLst>
              </a:custGeom>
              <a:noFill/>
              <a:ln w="4575" cap="rnd" cmpd="sng">
                <a:solidFill>
                  <a:srgbClr val="61D9D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0" name="Google Shape;360;p9"/>
              <p:cNvSpPr/>
              <p:nvPr/>
            </p:nvSpPr>
            <p:spPr>
              <a:xfrm rot="2700000">
                <a:off x="7204948" y="3202207"/>
                <a:ext cx="35975" cy="44525"/>
              </a:xfrm>
              <a:custGeom>
                <a:avLst/>
                <a:gdLst/>
                <a:ahLst/>
                <a:cxnLst/>
                <a:rect l="l" t="t" r="r" b="b"/>
                <a:pathLst>
                  <a:path w="1439" h="1781" fill="none" extrusionOk="0">
                    <a:moveTo>
                      <a:pt x="1" y="0"/>
                    </a:moveTo>
                    <a:lnTo>
                      <a:pt x="1439" y="1780"/>
                    </a:lnTo>
                  </a:path>
                </a:pathLst>
              </a:custGeom>
              <a:noFill/>
              <a:ln w="4575" cap="rnd" cmpd="sng">
                <a:solidFill>
                  <a:srgbClr val="61D9DA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361" name="Google Shape;361;p9"/>
            <p:cNvSpPr/>
            <p:nvPr/>
          </p:nvSpPr>
          <p:spPr>
            <a:xfrm>
              <a:off x="9087808" y="893048"/>
              <a:ext cx="193481" cy="191021"/>
            </a:xfrm>
            <a:custGeom>
              <a:avLst/>
              <a:gdLst/>
              <a:ahLst/>
              <a:cxnLst/>
              <a:rect l="l" t="t" r="r" b="b"/>
              <a:pathLst>
                <a:path w="7158" h="7067" extrusionOk="0">
                  <a:moveTo>
                    <a:pt x="4230" y="1"/>
                  </a:moveTo>
                  <a:cubicBezTo>
                    <a:pt x="4050" y="1"/>
                    <a:pt x="3847" y="107"/>
                    <a:pt x="3643" y="329"/>
                  </a:cubicBezTo>
                  <a:lnTo>
                    <a:pt x="3552" y="420"/>
                  </a:lnTo>
                  <a:lnTo>
                    <a:pt x="3460" y="512"/>
                  </a:lnTo>
                  <a:lnTo>
                    <a:pt x="2570" y="1493"/>
                  </a:lnTo>
                  <a:lnTo>
                    <a:pt x="1155" y="1265"/>
                  </a:lnTo>
                  <a:lnTo>
                    <a:pt x="995" y="1242"/>
                  </a:lnTo>
                  <a:cubicBezTo>
                    <a:pt x="930" y="1234"/>
                    <a:pt x="868" y="1230"/>
                    <a:pt x="809" y="1230"/>
                  </a:cubicBezTo>
                  <a:cubicBezTo>
                    <a:pt x="217" y="1230"/>
                    <a:pt x="1" y="1640"/>
                    <a:pt x="333" y="2201"/>
                  </a:cubicBezTo>
                  <a:lnTo>
                    <a:pt x="447" y="2452"/>
                  </a:lnTo>
                  <a:lnTo>
                    <a:pt x="1086" y="3616"/>
                  </a:lnTo>
                  <a:lnTo>
                    <a:pt x="516" y="4780"/>
                  </a:lnTo>
                  <a:lnTo>
                    <a:pt x="447" y="4917"/>
                  </a:lnTo>
                  <a:lnTo>
                    <a:pt x="379" y="5031"/>
                  </a:lnTo>
                  <a:cubicBezTo>
                    <a:pt x="101" y="5607"/>
                    <a:pt x="307" y="5993"/>
                    <a:pt x="831" y="5993"/>
                  </a:cubicBezTo>
                  <a:cubicBezTo>
                    <a:pt x="910" y="5993"/>
                    <a:pt x="995" y="5985"/>
                    <a:pt x="1086" y="5967"/>
                  </a:cubicBezTo>
                  <a:lnTo>
                    <a:pt x="1223" y="5944"/>
                  </a:lnTo>
                  <a:lnTo>
                    <a:pt x="1360" y="5921"/>
                  </a:lnTo>
                  <a:lnTo>
                    <a:pt x="2661" y="5670"/>
                  </a:lnTo>
                  <a:lnTo>
                    <a:pt x="3711" y="6674"/>
                  </a:lnTo>
                  <a:lnTo>
                    <a:pt x="3803" y="6766"/>
                  </a:lnTo>
                  <a:cubicBezTo>
                    <a:pt x="3997" y="6969"/>
                    <a:pt x="4192" y="7067"/>
                    <a:pt x="4363" y="7067"/>
                  </a:cubicBezTo>
                  <a:cubicBezTo>
                    <a:pt x="4633" y="7067"/>
                    <a:pt x="4842" y="6825"/>
                    <a:pt x="4898" y="6378"/>
                  </a:cubicBezTo>
                  <a:lnTo>
                    <a:pt x="5104" y="4803"/>
                  </a:lnTo>
                  <a:lnTo>
                    <a:pt x="6268" y="4186"/>
                  </a:lnTo>
                  <a:lnTo>
                    <a:pt x="6405" y="4118"/>
                  </a:lnTo>
                  <a:lnTo>
                    <a:pt x="6519" y="4072"/>
                  </a:lnTo>
                  <a:cubicBezTo>
                    <a:pt x="7158" y="3730"/>
                    <a:pt x="7135" y="3205"/>
                    <a:pt x="6473" y="2908"/>
                  </a:cubicBezTo>
                  <a:lnTo>
                    <a:pt x="6405" y="2863"/>
                  </a:lnTo>
                  <a:lnTo>
                    <a:pt x="5035" y="2223"/>
                  </a:lnTo>
                  <a:lnTo>
                    <a:pt x="4807" y="900"/>
                  </a:lnTo>
                  <a:lnTo>
                    <a:pt x="4784" y="649"/>
                  </a:lnTo>
                  <a:cubicBezTo>
                    <a:pt x="4703" y="228"/>
                    <a:pt x="4492" y="1"/>
                    <a:pt x="42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2" name="Google Shape;362;p9"/>
            <p:cNvSpPr/>
            <p:nvPr/>
          </p:nvSpPr>
          <p:spPr>
            <a:xfrm>
              <a:off x="7376962" y="202369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3" name="Google Shape;363;p9"/>
            <p:cNvSpPr/>
            <p:nvPr/>
          </p:nvSpPr>
          <p:spPr>
            <a:xfrm>
              <a:off x="8246362" y="1509694"/>
              <a:ext cx="47519" cy="67278"/>
            </a:xfrm>
            <a:custGeom>
              <a:avLst/>
              <a:gdLst/>
              <a:ahLst/>
              <a:cxnLst/>
              <a:rect l="l" t="t" r="r" b="b"/>
              <a:pathLst>
                <a:path w="1758" h="2489" extrusionOk="0">
                  <a:moveTo>
                    <a:pt x="1027" y="1"/>
                  </a:moveTo>
                  <a:lnTo>
                    <a:pt x="822" y="389"/>
                  </a:lnTo>
                  <a:cubicBezTo>
                    <a:pt x="708" y="594"/>
                    <a:pt x="480" y="845"/>
                    <a:pt x="320" y="959"/>
                  </a:cubicBezTo>
                  <a:lnTo>
                    <a:pt x="0" y="1142"/>
                  </a:lnTo>
                  <a:lnTo>
                    <a:pt x="251" y="1393"/>
                  </a:lnTo>
                  <a:cubicBezTo>
                    <a:pt x="411" y="1530"/>
                    <a:pt x="571" y="1827"/>
                    <a:pt x="639" y="2055"/>
                  </a:cubicBezTo>
                  <a:lnTo>
                    <a:pt x="731" y="2489"/>
                  </a:lnTo>
                  <a:lnTo>
                    <a:pt x="936" y="2101"/>
                  </a:lnTo>
                  <a:cubicBezTo>
                    <a:pt x="1050" y="1895"/>
                    <a:pt x="1278" y="1621"/>
                    <a:pt x="1461" y="1530"/>
                  </a:cubicBezTo>
                  <a:lnTo>
                    <a:pt x="1758" y="1347"/>
                  </a:lnTo>
                  <a:lnTo>
                    <a:pt x="1507" y="1096"/>
                  </a:lnTo>
                  <a:cubicBezTo>
                    <a:pt x="1370" y="959"/>
                    <a:pt x="1187" y="640"/>
                    <a:pt x="1142" y="412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364" name="Google Shape;364;p9"/>
            <p:cNvGrpSpPr/>
            <p:nvPr/>
          </p:nvGrpSpPr>
          <p:grpSpPr>
            <a:xfrm rot="3959737">
              <a:off x="8648158" y="1428361"/>
              <a:ext cx="275188" cy="229968"/>
              <a:chOff x="1192779" y="389220"/>
              <a:chExt cx="275192" cy="229971"/>
            </a:xfrm>
          </p:grpSpPr>
          <p:sp>
            <p:nvSpPr>
              <p:cNvPr id="365" name="Google Shape;365;p9"/>
              <p:cNvSpPr/>
              <p:nvPr/>
            </p:nvSpPr>
            <p:spPr>
              <a:xfrm>
                <a:off x="1406857" y="549643"/>
                <a:ext cx="58033" cy="65413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6" name="Google Shape;366;p9"/>
              <p:cNvSpPr/>
              <p:nvPr/>
            </p:nvSpPr>
            <p:spPr>
              <a:xfrm>
                <a:off x="1197699" y="502746"/>
                <a:ext cx="50627" cy="50627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873" extrusionOk="0">
                    <a:moveTo>
                      <a:pt x="914" y="1"/>
                    </a:moveTo>
                    <a:cubicBezTo>
                      <a:pt x="845" y="1"/>
                      <a:pt x="754" y="24"/>
                      <a:pt x="685" y="46"/>
                    </a:cubicBezTo>
                    <a:cubicBezTo>
                      <a:pt x="640" y="46"/>
                      <a:pt x="571" y="69"/>
                      <a:pt x="503" y="115"/>
                    </a:cubicBezTo>
                    <a:cubicBezTo>
                      <a:pt x="480" y="138"/>
                      <a:pt x="457" y="138"/>
                      <a:pt x="457" y="161"/>
                    </a:cubicBezTo>
                    <a:cubicBezTo>
                      <a:pt x="434" y="183"/>
                      <a:pt x="412" y="206"/>
                      <a:pt x="389" y="206"/>
                    </a:cubicBezTo>
                    <a:cubicBezTo>
                      <a:pt x="366" y="229"/>
                      <a:pt x="366" y="229"/>
                      <a:pt x="343" y="252"/>
                    </a:cubicBezTo>
                    <a:cubicBezTo>
                      <a:pt x="275" y="298"/>
                      <a:pt x="229" y="343"/>
                      <a:pt x="206" y="412"/>
                    </a:cubicBezTo>
                    <a:cubicBezTo>
                      <a:pt x="115" y="480"/>
                      <a:pt x="69" y="594"/>
                      <a:pt x="46" y="686"/>
                    </a:cubicBezTo>
                    <a:cubicBezTo>
                      <a:pt x="24" y="754"/>
                      <a:pt x="24" y="822"/>
                      <a:pt x="24" y="891"/>
                    </a:cubicBezTo>
                    <a:cubicBezTo>
                      <a:pt x="24" y="1005"/>
                      <a:pt x="1" y="1119"/>
                      <a:pt x="46" y="1233"/>
                    </a:cubicBezTo>
                    <a:cubicBezTo>
                      <a:pt x="115" y="1416"/>
                      <a:pt x="229" y="1576"/>
                      <a:pt x="389" y="1713"/>
                    </a:cubicBezTo>
                    <a:cubicBezTo>
                      <a:pt x="480" y="1758"/>
                      <a:pt x="594" y="1827"/>
                      <a:pt x="708" y="1850"/>
                    </a:cubicBezTo>
                    <a:cubicBezTo>
                      <a:pt x="822" y="1872"/>
                      <a:pt x="914" y="1872"/>
                      <a:pt x="1005" y="1872"/>
                    </a:cubicBezTo>
                    <a:cubicBezTo>
                      <a:pt x="1051" y="1872"/>
                      <a:pt x="1096" y="1850"/>
                      <a:pt x="1142" y="1850"/>
                    </a:cubicBezTo>
                    <a:cubicBezTo>
                      <a:pt x="1210" y="1827"/>
                      <a:pt x="1256" y="1827"/>
                      <a:pt x="1279" y="1804"/>
                    </a:cubicBezTo>
                    <a:cubicBezTo>
                      <a:pt x="1416" y="1758"/>
                      <a:pt x="1553" y="1713"/>
                      <a:pt x="1644" y="1599"/>
                    </a:cubicBezTo>
                    <a:cubicBezTo>
                      <a:pt x="1667" y="1576"/>
                      <a:pt x="1690" y="1530"/>
                      <a:pt x="1735" y="1484"/>
                    </a:cubicBezTo>
                    <a:cubicBezTo>
                      <a:pt x="1758" y="1416"/>
                      <a:pt x="1781" y="1370"/>
                      <a:pt x="1804" y="1302"/>
                    </a:cubicBezTo>
                    <a:cubicBezTo>
                      <a:pt x="1827" y="1233"/>
                      <a:pt x="1827" y="1188"/>
                      <a:pt x="1850" y="1165"/>
                    </a:cubicBezTo>
                    <a:cubicBezTo>
                      <a:pt x="1872" y="1074"/>
                      <a:pt x="1850" y="982"/>
                      <a:pt x="1827" y="891"/>
                    </a:cubicBezTo>
                    <a:cubicBezTo>
                      <a:pt x="1804" y="777"/>
                      <a:pt x="1758" y="708"/>
                      <a:pt x="1713" y="617"/>
                    </a:cubicBezTo>
                    <a:cubicBezTo>
                      <a:pt x="1667" y="549"/>
                      <a:pt x="1598" y="480"/>
                      <a:pt x="1530" y="412"/>
                    </a:cubicBezTo>
                    <a:cubicBezTo>
                      <a:pt x="1484" y="366"/>
                      <a:pt x="1439" y="343"/>
                      <a:pt x="1370" y="298"/>
                    </a:cubicBezTo>
                    <a:cubicBezTo>
                      <a:pt x="1370" y="275"/>
                      <a:pt x="1370" y="252"/>
                      <a:pt x="1347" y="229"/>
                    </a:cubicBezTo>
                    <a:cubicBezTo>
                      <a:pt x="1302" y="161"/>
                      <a:pt x="1279" y="138"/>
                      <a:pt x="1233" y="115"/>
                    </a:cubicBezTo>
                    <a:cubicBezTo>
                      <a:pt x="1165" y="46"/>
                      <a:pt x="1073" y="24"/>
                      <a:pt x="982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7" name="Google Shape;367;p9"/>
              <p:cNvSpPr/>
              <p:nvPr/>
            </p:nvSpPr>
            <p:spPr>
              <a:xfrm>
                <a:off x="1243974" y="392329"/>
                <a:ext cx="39518" cy="3086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142" extrusionOk="0">
                    <a:moveTo>
                      <a:pt x="571" y="0"/>
                    </a:moveTo>
                    <a:cubicBezTo>
                      <a:pt x="503" y="0"/>
                      <a:pt x="411" y="0"/>
                      <a:pt x="320" y="46"/>
                    </a:cubicBezTo>
                    <a:cubicBezTo>
                      <a:pt x="275" y="69"/>
                      <a:pt x="229" y="91"/>
                      <a:pt x="183" y="137"/>
                    </a:cubicBezTo>
                    <a:cubicBezTo>
                      <a:pt x="138" y="160"/>
                      <a:pt x="115" y="205"/>
                      <a:pt x="69" y="274"/>
                    </a:cubicBezTo>
                    <a:lnTo>
                      <a:pt x="46" y="320"/>
                    </a:lnTo>
                    <a:cubicBezTo>
                      <a:pt x="23" y="365"/>
                      <a:pt x="23" y="411"/>
                      <a:pt x="1" y="457"/>
                    </a:cubicBezTo>
                    <a:cubicBezTo>
                      <a:pt x="1" y="479"/>
                      <a:pt x="1" y="525"/>
                      <a:pt x="1" y="594"/>
                    </a:cubicBezTo>
                    <a:cubicBezTo>
                      <a:pt x="23" y="730"/>
                      <a:pt x="115" y="867"/>
                      <a:pt x="183" y="936"/>
                    </a:cubicBezTo>
                    <a:cubicBezTo>
                      <a:pt x="275" y="1004"/>
                      <a:pt x="366" y="1073"/>
                      <a:pt x="480" y="1118"/>
                    </a:cubicBezTo>
                    <a:cubicBezTo>
                      <a:pt x="548" y="1141"/>
                      <a:pt x="617" y="1141"/>
                      <a:pt x="708" y="1141"/>
                    </a:cubicBezTo>
                    <a:lnTo>
                      <a:pt x="777" y="1141"/>
                    </a:lnTo>
                    <a:cubicBezTo>
                      <a:pt x="822" y="1141"/>
                      <a:pt x="891" y="1118"/>
                      <a:pt x="959" y="1096"/>
                    </a:cubicBezTo>
                    <a:cubicBezTo>
                      <a:pt x="1005" y="1096"/>
                      <a:pt x="1051" y="1073"/>
                      <a:pt x="1119" y="1050"/>
                    </a:cubicBezTo>
                    <a:cubicBezTo>
                      <a:pt x="1188" y="1004"/>
                      <a:pt x="1256" y="959"/>
                      <a:pt x="1302" y="913"/>
                    </a:cubicBezTo>
                    <a:cubicBezTo>
                      <a:pt x="1347" y="867"/>
                      <a:pt x="1393" y="799"/>
                      <a:pt x="1439" y="730"/>
                    </a:cubicBezTo>
                    <a:cubicBezTo>
                      <a:pt x="1461" y="685"/>
                      <a:pt x="1461" y="616"/>
                      <a:pt x="1461" y="594"/>
                    </a:cubicBezTo>
                    <a:cubicBezTo>
                      <a:pt x="1461" y="571"/>
                      <a:pt x="1461" y="525"/>
                      <a:pt x="1439" y="502"/>
                    </a:cubicBezTo>
                    <a:cubicBezTo>
                      <a:pt x="1439" y="457"/>
                      <a:pt x="1416" y="434"/>
                      <a:pt x="1393" y="411"/>
                    </a:cubicBezTo>
                    <a:cubicBezTo>
                      <a:pt x="1279" y="183"/>
                      <a:pt x="1028" y="46"/>
                      <a:pt x="663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8" name="Google Shape;368;p9"/>
              <p:cNvSpPr/>
              <p:nvPr/>
            </p:nvSpPr>
            <p:spPr>
              <a:xfrm>
                <a:off x="1192779" y="499665"/>
                <a:ext cx="60466" cy="602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2230" extrusionOk="0">
                    <a:moveTo>
                      <a:pt x="1164" y="343"/>
                    </a:moveTo>
                    <a:cubicBezTo>
                      <a:pt x="1233" y="343"/>
                      <a:pt x="1301" y="366"/>
                      <a:pt x="1370" y="366"/>
                    </a:cubicBezTo>
                    <a:cubicBezTo>
                      <a:pt x="1415" y="412"/>
                      <a:pt x="1484" y="434"/>
                      <a:pt x="1552" y="457"/>
                    </a:cubicBezTo>
                    <a:cubicBezTo>
                      <a:pt x="1598" y="503"/>
                      <a:pt x="1644" y="548"/>
                      <a:pt x="1712" y="594"/>
                    </a:cubicBezTo>
                    <a:cubicBezTo>
                      <a:pt x="1758" y="663"/>
                      <a:pt x="1780" y="708"/>
                      <a:pt x="1826" y="777"/>
                    </a:cubicBezTo>
                    <a:cubicBezTo>
                      <a:pt x="1849" y="822"/>
                      <a:pt x="1872" y="891"/>
                      <a:pt x="1872" y="936"/>
                    </a:cubicBezTo>
                    <a:cubicBezTo>
                      <a:pt x="1895" y="1028"/>
                      <a:pt x="1895" y="1096"/>
                      <a:pt x="1895" y="1165"/>
                    </a:cubicBezTo>
                    <a:cubicBezTo>
                      <a:pt x="1895" y="1233"/>
                      <a:pt x="1872" y="1302"/>
                      <a:pt x="1849" y="1370"/>
                    </a:cubicBezTo>
                    <a:cubicBezTo>
                      <a:pt x="1826" y="1439"/>
                      <a:pt x="1803" y="1484"/>
                      <a:pt x="1758" y="1553"/>
                    </a:cubicBezTo>
                    <a:cubicBezTo>
                      <a:pt x="1735" y="1621"/>
                      <a:pt x="1689" y="1667"/>
                      <a:pt x="1621" y="1713"/>
                    </a:cubicBezTo>
                    <a:cubicBezTo>
                      <a:pt x="1575" y="1758"/>
                      <a:pt x="1507" y="1804"/>
                      <a:pt x="1461" y="1827"/>
                    </a:cubicBezTo>
                    <a:cubicBezTo>
                      <a:pt x="1392" y="1849"/>
                      <a:pt x="1324" y="1872"/>
                      <a:pt x="1255" y="1895"/>
                    </a:cubicBezTo>
                    <a:lnTo>
                      <a:pt x="1050" y="1895"/>
                    </a:lnTo>
                    <a:cubicBezTo>
                      <a:pt x="982" y="1895"/>
                      <a:pt x="936" y="1895"/>
                      <a:pt x="867" y="1872"/>
                    </a:cubicBezTo>
                    <a:cubicBezTo>
                      <a:pt x="799" y="1849"/>
                      <a:pt x="731" y="1804"/>
                      <a:pt x="685" y="1781"/>
                    </a:cubicBezTo>
                    <a:cubicBezTo>
                      <a:pt x="616" y="1735"/>
                      <a:pt x="571" y="1690"/>
                      <a:pt x="525" y="1644"/>
                    </a:cubicBezTo>
                    <a:cubicBezTo>
                      <a:pt x="525" y="1644"/>
                      <a:pt x="525" y="1644"/>
                      <a:pt x="525" y="1621"/>
                    </a:cubicBezTo>
                    <a:lnTo>
                      <a:pt x="502" y="1621"/>
                    </a:lnTo>
                    <a:cubicBezTo>
                      <a:pt x="479" y="1576"/>
                      <a:pt x="434" y="1530"/>
                      <a:pt x="411" y="1461"/>
                    </a:cubicBezTo>
                    <a:cubicBezTo>
                      <a:pt x="388" y="1439"/>
                      <a:pt x="388" y="1439"/>
                      <a:pt x="388" y="1439"/>
                    </a:cubicBezTo>
                    <a:cubicBezTo>
                      <a:pt x="365" y="1393"/>
                      <a:pt x="365" y="1325"/>
                      <a:pt x="342" y="1279"/>
                    </a:cubicBezTo>
                    <a:cubicBezTo>
                      <a:pt x="342" y="1279"/>
                      <a:pt x="342" y="1256"/>
                      <a:pt x="342" y="1256"/>
                    </a:cubicBezTo>
                    <a:cubicBezTo>
                      <a:pt x="342" y="1256"/>
                      <a:pt x="342" y="1233"/>
                      <a:pt x="342" y="1233"/>
                    </a:cubicBezTo>
                    <a:cubicBezTo>
                      <a:pt x="342" y="1210"/>
                      <a:pt x="320" y="1165"/>
                      <a:pt x="320" y="1142"/>
                    </a:cubicBezTo>
                    <a:cubicBezTo>
                      <a:pt x="320" y="1142"/>
                      <a:pt x="320" y="1119"/>
                      <a:pt x="320" y="1119"/>
                    </a:cubicBezTo>
                    <a:cubicBezTo>
                      <a:pt x="320" y="1096"/>
                      <a:pt x="320" y="1096"/>
                      <a:pt x="320" y="1073"/>
                    </a:cubicBezTo>
                    <a:cubicBezTo>
                      <a:pt x="342" y="1005"/>
                      <a:pt x="342" y="936"/>
                      <a:pt x="365" y="891"/>
                    </a:cubicBezTo>
                    <a:cubicBezTo>
                      <a:pt x="388" y="822"/>
                      <a:pt x="411" y="754"/>
                      <a:pt x="457" y="685"/>
                    </a:cubicBezTo>
                    <a:cubicBezTo>
                      <a:pt x="502" y="640"/>
                      <a:pt x="525" y="594"/>
                      <a:pt x="571" y="548"/>
                    </a:cubicBezTo>
                    <a:cubicBezTo>
                      <a:pt x="639" y="503"/>
                      <a:pt x="708" y="457"/>
                      <a:pt x="753" y="412"/>
                    </a:cubicBezTo>
                    <a:cubicBezTo>
                      <a:pt x="822" y="389"/>
                      <a:pt x="890" y="366"/>
                      <a:pt x="959" y="343"/>
                    </a:cubicBezTo>
                    <a:close/>
                    <a:moveTo>
                      <a:pt x="1096" y="1"/>
                    </a:moveTo>
                    <a:cubicBezTo>
                      <a:pt x="1073" y="1"/>
                      <a:pt x="1050" y="1"/>
                      <a:pt x="1050" y="23"/>
                    </a:cubicBezTo>
                    <a:cubicBezTo>
                      <a:pt x="959" y="23"/>
                      <a:pt x="867" y="46"/>
                      <a:pt x="776" y="69"/>
                    </a:cubicBezTo>
                    <a:cubicBezTo>
                      <a:pt x="685" y="92"/>
                      <a:pt x="594" y="138"/>
                      <a:pt x="525" y="183"/>
                    </a:cubicBezTo>
                    <a:cubicBezTo>
                      <a:pt x="434" y="229"/>
                      <a:pt x="388" y="297"/>
                      <a:pt x="320" y="343"/>
                    </a:cubicBezTo>
                    <a:cubicBezTo>
                      <a:pt x="251" y="412"/>
                      <a:pt x="206" y="480"/>
                      <a:pt x="160" y="571"/>
                    </a:cubicBezTo>
                    <a:cubicBezTo>
                      <a:pt x="91" y="640"/>
                      <a:pt x="69" y="731"/>
                      <a:pt x="46" y="822"/>
                    </a:cubicBezTo>
                    <a:cubicBezTo>
                      <a:pt x="46" y="845"/>
                      <a:pt x="23" y="868"/>
                      <a:pt x="23" y="868"/>
                    </a:cubicBezTo>
                    <a:cubicBezTo>
                      <a:pt x="23" y="936"/>
                      <a:pt x="0" y="1005"/>
                      <a:pt x="0" y="1051"/>
                    </a:cubicBezTo>
                    <a:cubicBezTo>
                      <a:pt x="0" y="1119"/>
                      <a:pt x="0" y="1165"/>
                      <a:pt x="0" y="1210"/>
                    </a:cubicBezTo>
                    <a:cubicBezTo>
                      <a:pt x="0" y="1233"/>
                      <a:pt x="0" y="1233"/>
                      <a:pt x="0" y="1233"/>
                    </a:cubicBezTo>
                    <a:cubicBezTo>
                      <a:pt x="0" y="1279"/>
                      <a:pt x="23" y="1325"/>
                      <a:pt x="23" y="1370"/>
                    </a:cubicBezTo>
                    <a:cubicBezTo>
                      <a:pt x="46" y="1416"/>
                      <a:pt x="69" y="1484"/>
                      <a:pt x="91" y="1553"/>
                    </a:cubicBezTo>
                    <a:cubicBezTo>
                      <a:pt x="114" y="1621"/>
                      <a:pt x="160" y="1713"/>
                      <a:pt x="206" y="1781"/>
                    </a:cubicBezTo>
                    <a:cubicBezTo>
                      <a:pt x="228" y="1804"/>
                      <a:pt x="251" y="1827"/>
                      <a:pt x="274" y="1849"/>
                    </a:cubicBezTo>
                    <a:cubicBezTo>
                      <a:pt x="297" y="1872"/>
                      <a:pt x="297" y="1872"/>
                      <a:pt x="297" y="1895"/>
                    </a:cubicBezTo>
                    <a:cubicBezTo>
                      <a:pt x="320" y="1918"/>
                      <a:pt x="342" y="1941"/>
                      <a:pt x="388" y="1964"/>
                    </a:cubicBezTo>
                    <a:lnTo>
                      <a:pt x="411" y="1964"/>
                    </a:lnTo>
                    <a:cubicBezTo>
                      <a:pt x="502" y="2078"/>
                      <a:pt x="639" y="2146"/>
                      <a:pt x="776" y="2192"/>
                    </a:cubicBezTo>
                    <a:cubicBezTo>
                      <a:pt x="883" y="2219"/>
                      <a:pt x="990" y="2230"/>
                      <a:pt x="1097" y="2230"/>
                    </a:cubicBezTo>
                    <a:cubicBezTo>
                      <a:pt x="1173" y="2230"/>
                      <a:pt x="1248" y="2224"/>
                      <a:pt x="1324" y="2215"/>
                    </a:cubicBezTo>
                    <a:cubicBezTo>
                      <a:pt x="1529" y="2169"/>
                      <a:pt x="1712" y="2078"/>
                      <a:pt x="1849" y="1941"/>
                    </a:cubicBezTo>
                    <a:cubicBezTo>
                      <a:pt x="2009" y="1804"/>
                      <a:pt x="2123" y="1644"/>
                      <a:pt x="2169" y="1461"/>
                    </a:cubicBezTo>
                    <a:cubicBezTo>
                      <a:pt x="2191" y="1370"/>
                      <a:pt x="2214" y="1302"/>
                      <a:pt x="2214" y="1210"/>
                    </a:cubicBezTo>
                    <a:cubicBezTo>
                      <a:pt x="2237" y="1119"/>
                      <a:pt x="2214" y="1005"/>
                      <a:pt x="2191" y="891"/>
                    </a:cubicBezTo>
                    <a:cubicBezTo>
                      <a:pt x="2169" y="731"/>
                      <a:pt x="2100" y="571"/>
                      <a:pt x="1986" y="434"/>
                    </a:cubicBezTo>
                    <a:cubicBezTo>
                      <a:pt x="1872" y="297"/>
                      <a:pt x="1735" y="183"/>
                      <a:pt x="1575" y="115"/>
                    </a:cubicBezTo>
                    <a:cubicBezTo>
                      <a:pt x="1415" y="46"/>
                      <a:pt x="1255" y="1"/>
                      <a:pt x="1096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9" name="Google Shape;369;p9"/>
              <p:cNvSpPr/>
              <p:nvPr/>
            </p:nvSpPr>
            <p:spPr>
              <a:xfrm>
                <a:off x="1237811" y="389220"/>
                <a:ext cx="48762" cy="39788"/>
              </a:xfrm>
              <a:custGeom>
                <a:avLst/>
                <a:gdLst/>
                <a:ahLst/>
                <a:cxnLst/>
                <a:rect l="l" t="t" r="r" b="b"/>
                <a:pathLst>
                  <a:path w="1804" h="1472" extrusionOk="0">
                    <a:moveTo>
                      <a:pt x="913" y="320"/>
                    </a:moveTo>
                    <a:cubicBezTo>
                      <a:pt x="982" y="343"/>
                      <a:pt x="1027" y="343"/>
                      <a:pt x="1096" y="366"/>
                    </a:cubicBezTo>
                    <a:cubicBezTo>
                      <a:pt x="1164" y="389"/>
                      <a:pt x="1210" y="412"/>
                      <a:pt x="1279" y="435"/>
                    </a:cubicBezTo>
                    <a:cubicBezTo>
                      <a:pt x="1324" y="480"/>
                      <a:pt x="1347" y="503"/>
                      <a:pt x="1393" y="549"/>
                    </a:cubicBezTo>
                    <a:cubicBezTo>
                      <a:pt x="1416" y="572"/>
                      <a:pt x="1438" y="594"/>
                      <a:pt x="1461" y="640"/>
                    </a:cubicBezTo>
                    <a:cubicBezTo>
                      <a:pt x="1461" y="663"/>
                      <a:pt x="1484" y="686"/>
                      <a:pt x="1484" y="731"/>
                    </a:cubicBezTo>
                    <a:cubicBezTo>
                      <a:pt x="1484" y="754"/>
                      <a:pt x="1484" y="800"/>
                      <a:pt x="1484" y="845"/>
                    </a:cubicBezTo>
                    <a:cubicBezTo>
                      <a:pt x="1461" y="891"/>
                      <a:pt x="1438" y="914"/>
                      <a:pt x="1438" y="937"/>
                    </a:cubicBezTo>
                    <a:cubicBezTo>
                      <a:pt x="1416" y="960"/>
                      <a:pt x="1393" y="982"/>
                      <a:pt x="1370" y="1005"/>
                    </a:cubicBezTo>
                    <a:cubicBezTo>
                      <a:pt x="1324" y="1028"/>
                      <a:pt x="1301" y="1051"/>
                      <a:pt x="1256" y="1074"/>
                    </a:cubicBezTo>
                    <a:cubicBezTo>
                      <a:pt x="1210" y="1097"/>
                      <a:pt x="1164" y="1119"/>
                      <a:pt x="1096" y="1142"/>
                    </a:cubicBezTo>
                    <a:lnTo>
                      <a:pt x="913" y="1142"/>
                    </a:lnTo>
                    <a:cubicBezTo>
                      <a:pt x="845" y="1142"/>
                      <a:pt x="776" y="1119"/>
                      <a:pt x="708" y="1097"/>
                    </a:cubicBezTo>
                    <a:cubicBezTo>
                      <a:pt x="662" y="1074"/>
                      <a:pt x="594" y="1051"/>
                      <a:pt x="548" y="1028"/>
                    </a:cubicBezTo>
                    <a:cubicBezTo>
                      <a:pt x="503" y="1005"/>
                      <a:pt x="457" y="960"/>
                      <a:pt x="434" y="937"/>
                    </a:cubicBezTo>
                    <a:lnTo>
                      <a:pt x="411" y="914"/>
                    </a:lnTo>
                    <a:cubicBezTo>
                      <a:pt x="388" y="891"/>
                      <a:pt x="388" y="868"/>
                      <a:pt x="366" y="823"/>
                    </a:cubicBezTo>
                    <a:cubicBezTo>
                      <a:pt x="366" y="800"/>
                      <a:pt x="343" y="777"/>
                      <a:pt x="343" y="754"/>
                    </a:cubicBezTo>
                    <a:cubicBezTo>
                      <a:pt x="343" y="731"/>
                      <a:pt x="343" y="709"/>
                      <a:pt x="343" y="686"/>
                    </a:cubicBezTo>
                    <a:cubicBezTo>
                      <a:pt x="343" y="663"/>
                      <a:pt x="343" y="640"/>
                      <a:pt x="343" y="617"/>
                    </a:cubicBezTo>
                    <a:cubicBezTo>
                      <a:pt x="343" y="617"/>
                      <a:pt x="366" y="617"/>
                      <a:pt x="366" y="594"/>
                    </a:cubicBezTo>
                    <a:cubicBezTo>
                      <a:pt x="366" y="594"/>
                      <a:pt x="366" y="594"/>
                      <a:pt x="366" y="572"/>
                    </a:cubicBezTo>
                    <a:cubicBezTo>
                      <a:pt x="366" y="572"/>
                      <a:pt x="388" y="549"/>
                      <a:pt x="388" y="549"/>
                    </a:cubicBezTo>
                    <a:cubicBezTo>
                      <a:pt x="411" y="526"/>
                      <a:pt x="434" y="480"/>
                      <a:pt x="457" y="457"/>
                    </a:cubicBezTo>
                    <a:cubicBezTo>
                      <a:pt x="503" y="435"/>
                      <a:pt x="525" y="412"/>
                      <a:pt x="571" y="389"/>
                    </a:cubicBezTo>
                    <a:cubicBezTo>
                      <a:pt x="617" y="366"/>
                      <a:pt x="662" y="366"/>
                      <a:pt x="708" y="343"/>
                    </a:cubicBezTo>
                    <a:cubicBezTo>
                      <a:pt x="776" y="343"/>
                      <a:pt x="845" y="320"/>
                      <a:pt x="913" y="320"/>
                    </a:cubicBezTo>
                    <a:close/>
                    <a:moveTo>
                      <a:pt x="868" y="1"/>
                    </a:moveTo>
                    <a:cubicBezTo>
                      <a:pt x="731" y="1"/>
                      <a:pt x="594" y="24"/>
                      <a:pt x="457" y="92"/>
                    </a:cubicBezTo>
                    <a:cubicBezTo>
                      <a:pt x="366" y="115"/>
                      <a:pt x="274" y="184"/>
                      <a:pt x="206" y="252"/>
                    </a:cubicBezTo>
                    <a:cubicBezTo>
                      <a:pt x="206" y="252"/>
                      <a:pt x="183" y="275"/>
                      <a:pt x="183" y="275"/>
                    </a:cubicBezTo>
                    <a:cubicBezTo>
                      <a:pt x="183" y="275"/>
                      <a:pt x="160" y="298"/>
                      <a:pt x="160" y="298"/>
                    </a:cubicBezTo>
                    <a:cubicBezTo>
                      <a:pt x="137" y="343"/>
                      <a:pt x="114" y="389"/>
                      <a:pt x="92" y="412"/>
                    </a:cubicBezTo>
                    <a:cubicBezTo>
                      <a:pt x="92" y="435"/>
                      <a:pt x="69" y="435"/>
                      <a:pt x="69" y="435"/>
                    </a:cubicBezTo>
                    <a:cubicBezTo>
                      <a:pt x="46" y="480"/>
                      <a:pt x="46" y="526"/>
                      <a:pt x="23" y="572"/>
                    </a:cubicBezTo>
                    <a:cubicBezTo>
                      <a:pt x="23" y="594"/>
                      <a:pt x="23" y="594"/>
                      <a:pt x="23" y="617"/>
                    </a:cubicBezTo>
                    <a:cubicBezTo>
                      <a:pt x="0" y="731"/>
                      <a:pt x="23" y="845"/>
                      <a:pt x="69" y="960"/>
                    </a:cubicBezTo>
                    <a:cubicBezTo>
                      <a:pt x="92" y="1005"/>
                      <a:pt x="114" y="1028"/>
                      <a:pt x="137" y="1074"/>
                    </a:cubicBezTo>
                    <a:cubicBezTo>
                      <a:pt x="160" y="1119"/>
                      <a:pt x="206" y="1165"/>
                      <a:pt x="251" y="1211"/>
                    </a:cubicBezTo>
                    <a:cubicBezTo>
                      <a:pt x="297" y="1233"/>
                      <a:pt x="320" y="1279"/>
                      <a:pt x="366" y="1302"/>
                    </a:cubicBezTo>
                    <a:cubicBezTo>
                      <a:pt x="388" y="1325"/>
                      <a:pt x="411" y="1325"/>
                      <a:pt x="457" y="1348"/>
                    </a:cubicBezTo>
                    <a:cubicBezTo>
                      <a:pt x="457" y="1348"/>
                      <a:pt x="457" y="1348"/>
                      <a:pt x="480" y="1370"/>
                    </a:cubicBezTo>
                    <a:lnTo>
                      <a:pt x="503" y="1370"/>
                    </a:lnTo>
                    <a:cubicBezTo>
                      <a:pt x="548" y="1393"/>
                      <a:pt x="617" y="1416"/>
                      <a:pt x="662" y="1439"/>
                    </a:cubicBezTo>
                    <a:cubicBezTo>
                      <a:pt x="743" y="1455"/>
                      <a:pt x="835" y="1471"/>
                      <a:pt x="922" y="1471"/>
                    </a:cubicBezTo>
                    <a:cubicBezTo>
                      <a:pt x="959" y="1471"/>
                      <a:pt x="994" y="1468"/>
                      <a:pt x="1027" y="1462"/>
                    </a:cubicBezTo>
                    <a:cubicBezTo>
                      <a:pt x="1187" y="1462"/>
                      <a:pt x="1324" y="1416"/>
                      <a:pt x="1461" y="1348"/>
                    </a:cubicBezTo>
                    <a:cubicBezTo>
                      <a:pt x="1507" y="1302"/>
                      <a:pt x="1552" y="1279"/>
                      <a:pt x="1598" y="1233"/>
                    </a:cubicBezTo>
                    <a:cubicBezTo>
                      <a:pt x="1621" y="1211"/>
                      <a:pt x="1644" y="1188"/>
                      <a:pt x="1667" y="1165"/>
                    </a:cubicBezTo>
                    <a:cubicBezTo>
                      <a:pt x="1689" y="1142"/>
                      <a:pt x="1712" y="1097"/>
                      <a:pt x="1735" y="1051"/>
                    </a:cubicBezTo>
                    <a:cubicBezTo>
                      <a:pt x="1758" y="1005"/>
                      <a:pt x="1781" y="960"/>
                      <a:pt x="1804" y="891"/>
                    </a:cubicBezTo>
                    <a:cubicBezTo>
                      <a:pt x="1804" y="868"/>
                      <a:pt x="1804" y="845"/>
                      <a:pt x="1804" y="823"/>
                    </a:cubicBezTo>
                    <a:cubicBezTo>
                      <a:pt x="1804" y="754"/>
                      <a:pt x="1804" y="709"/>
                      <a:pt x="1804" y="663"/>
                    </a:cubicBezTo>
                    <a:cubicBezTo>
                      <a:pt x="1781" y="594"/>
                      <a:pt x="1758" y="526"/>
                      <a:pt x="1735" y="480"/>
                    </a:cubicBezTo>
                    <a:cubicBezTo>
                      <a:pt x="1689" y="389"/>
                      <a:pt x="1644" y="343"/>
                      <a:pt x="1598" y="275"/>
                    </a:cubicBezTo>
                    <a:cubicBezTo>
                      <a:pt x="1552" y="229"/>
                      <a:pt x="1484" y="184"/>
                      <a:pt x="1438" y="161"/>
                    </a:cubicBezTo>
                    <a:cubicBezTo>
                      <a:pt x="1370" y="115"/>
                      <a:pt x="1301" y="92"/>
                      <a:pt x="1210" y="69"/>
                    </a:cubicBezTo>
                    <a:cubicBezTo>
                      <a:pt x="1096" y="24"/>
                      <a:pt x="982" y="1"/>
                      <a:pt x="868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0" name="Google Shape;370;p9"/>
              <p:cNvSpPr/>
              <p:nvPr/>
            </p:nvSpPr>
            <p:spPr>
              <a:xfrm>
                <a:off x="1403775" y="547184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71" name="Google Shape;371;p9"/>
            <p:cNvGrpSpPr/>
            <p:nvPr/>
          </p:nvGrpSpPr>
          <p:grpSpPr>
            <a:xfrm rot="-2902616">
              <a:off x="6889320" y="491818"/>
              <a:ext cx="169066" cy="177310"/>
              <a:chOff x="4298580" y="207227"/>
              <a:chExt cx="169073" cy="177317"/>
            </a:xfrm>
          </p:grpSpPr>
          <p:sp>
            <p:nvSpPr>
              <p:cNvPr id="372" name="Google Shape;372;p9"/>
              <p:cNvSpPr/>
              <p:nvPr/>
            </p:nvSpPr>
            <p:spPr>
              <a:xfrm>
                <a:off x="4304148" y="212174"/>
                <a:ext cx="35788" cy="35193"/>
              </a:xfrm>
              <a:custGeom>
                <a:avLst/>
                <a:gdLst/>
                <a:ahLst/>
                <a:cxnLst/>
                <a:rect l="l" t="t" r="r" b="b"/>
                <a:pathLst>
                  <a:path w="1324" h="1302" extrusionOk="0">
                    <a:moveTo>
                      <a:pt x="685" y="0"/>
                    </a:moveTo>
                    <a:cubicBezTo>
                      <a:pt x="639" y="0"/>
                      <a:pt x="594" y="0"/>
                      <a:pt x="548" y="23"/>
                    </a:cubicBezTo>
                    <a:cubicBezTo>
                      <a:pt x="479" y="23"/>
                      <a:pt x="411" y="69"/>
                      <a:pt x="343" y="114"/>
                    </a:cubicBezTo>
                    <a:cubicBezTo>
                      <a:pt x="320" y="114"/>
                      <a:pt x="274" y="160"/>
                      <a:pt x="251" y="183"/>
                    </a:cubicBezTo>
                    <a:cubicBezTo>
                      <a:pt x="251" y="183"/>
                      <a:pt x="228" y="206"/>
                      <a:pt x="228" y="206"/>
                    </a:cubicBezTo>
                    <a:cubicBezTo>
                      <a:pt x="183" y="228"/>
                      <a:pt x="137" y="251"/>
                      <a:pt x="91" y="297"/>
                    </a:cubicBezTo>
                    <a:cubicBezTo>
                      <a:pt x="0" y="411"/>
                      <a:pt x="0" y="616"/>
                      <a:pt x="23" y="753"/>
                    </a:cubicBezTo>
                    <a:cubicBezTo>
                      <a:pt x="46" y="799"/>
                      <a:pt x="69" y="845"/>
                      <a:pt x="91" y="890"/>
                    </a:cubicBezTo>
                    <a:cubicBezTo>
                      <a:pt x="91" y="936"/>
                      <a:pt x="114" y="959"/>
                      <a:pt x="114" y="982"/>
                    </a:cubicBezTo>
                    <a:cubicBezTo>
                      <a:pt x="160" y="1050"/>
                      <a:pt x="206" y="1073"/>
                      <a:pt x="228" y="1119"/>
                    </a:cubicBezTo>
                    <a:cubicBezTo>
                      <a:pt x="274" y="1187"/>
                      <a:pt x="365" y="1233"/>
                      <a:pt x="434" y="1255"/>
                    </a:cubicBezTo>
                    <a:cubicBezTo>
                      <a:pt x="525" y="1278"/>
                      <a:pt x="616" y="1301"/>
                      <a:pt x="708" y="1301"/>
                    </a:cubicBezTo>
                    <a:cubicBezTo>
                      <a:pt x="776" y="1301"/>
                      <a:pt x="845" y="1278"/>
                      <a:pt x="890" y="1255"/>
                    </a:cubicBezTo>
                    <a:cubicBezTo>
                      <a:pt x="982" y="1210"/>
                      <a:pt x="1050" y="1164"/>
                      <a:pt x="1119" y="1119"/>
                    </a:cubicBezTo>
                    <a:cubicBezTo>
                      <a:pt x="1187" y="1050"/>
                      <a:pt x="1233" y="959"/>
                      <a:pt x="1278" y="867"/>
                    </a:cubicBezTo>
                    <a:cubicBezTo>
                      <a:pt x="1324" y="799"/>
                      <a:pt x="1324" y="708"/>
                      <a:pt x="1324" y="616"/>
                    </a:cubicBezTo>
                    <a:cubicBezTo>
                      <a:pt x="1324" y="548"/>
                      <a:pt x="1301" y="457"/>
                      <a:pt x="1278" y="388"/>
                    </a:cubicBezTo>
                    <a:cubicBezTo>
                      <a:pt x="1256" y="342"/>
                      <a:pt x="1233" y="297"/>
                      <a:pt x="1187" y="251"/>
                    </a:cubicBezTo>
                    <a:cubicBezTo>
                      <a:pt x="1164" y="206"/>
                      <a:pt x="1141" y="183"/>
                      <a:pt x="1119" y="160"/>
                    </a:cubicBezTo>
                    <a:cubicBezTo>
                      <a:pt x="1073" y="114"/>
                      <a:pt x="1027" y="91"/>
                      <a:pt x="1004" y="69"/>
                    </a:cubicBezTo>
                    <a:cubicBezTo>
                      <a:pt x="936" y="46"/>
                      <a:pt x="867" y="23"/>
                      <a:pt x="822" y="23"/>
                    </a:cubicBezTo>
                    <a:cubicBezTo>
                      <a:pt x="776" y="0"/>
                      <a:pt x="731" y="0"/>
                      <a:pt x="68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3" name="Google Shape;373;p9"/>
              <p:cNvSpPr/>
              <p:nvPr/>
            </p:nvSpPr>
            <p:spPr>
              <a:xfrm>
                <a:off x="4396077" y="219553"/>
                <a:ext cx="66656" cy="74684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763" extrusionOk="0">
                    <a:moveTo>
                      <a:pt x="959" y="1"/>
                    </a:moveTo>
                    <a:cubicBezTo>
                      <a:pt x="867" y="1"/>
                      <a:pt x="776" y="24"/>
                      <a:pt x="685" y="47"/>
                    </a:cubicBezTo>
                    <a:cubicBezTo>
                      <a:pt x="639" y="69"/>
                      <a:pt x="571" y="92"/>
                      <a:pt x="502" y="138"/>
                    </a:cubicBezTo>
                    <a:cubicBezTo>
                      <a:pt x="457" y="161"/>
                      <a:pt x="411" y="206"/>
                      <a:pt x="365" y="252"/>
                    </a:cubicBezTo>
                    <a:cubicBezTo>
                      <a:pt x="342" y="275"/>
                      <a:pt x="320" y="298"/>
                      <a:pt x="297" y="343"/>
                    </a:cubicBezTo>
                    <a:cubicBezTo>
                      <a:pt x="228" y="389"/>
                      <a:pt x="183" y="457"/>
                      <a:pt x="160" y="549"/>
                    </a:cubicBezTo>
                    <a:cubicBezTo>
                      <a:pt x="114" y="640"/>
                      <a:pt x="91" y="731"/>
                      <a:pt x="69" y="823"/>
                    </a:cubicBezTo>
                    <a:cubicBezTo>
                      <a:pt x="23" y="982"/>
                      <a:pt x="0" y="1142"/>
                      <a:pt x="0" y="1302"/>
                    </a:cubicBezTo>
                    <a:cubicBezTo>
                      <a:pt x="23" y="1462"/>
                      <a:pt x="69" y="1622"/>
                      <a:pt x="137" y="1759"/>
                    </a:cubicBezTo>
                    <a:cubicBezTo>
                      <a:pt x="206" y="1918"/>
                      <a:pt x="274" y="2078"/>
                      <a:pt x="388" y="2215"/>
                    </a:cubicBezTo>
                    <a:cubicBezTo>
                      <a:pt x="434" y="2284"/>
                      <a:pt x="479" y="2352"/>
                      <a:pt x="548" y="2398"/>
                    </a:cubicBezTo>
                    <a:cubicBezTo>
                      <a:pt x="639" y="2489"/>
                      <a:pt x="753" y="2557"/>
                      <a:pt x="867" y="2626"/>
                    </a:cubicBezTo>
                    <a:cubicBezTo>
                      <a:pt x="1050" y="2717"/>
                      <a:pt x="1255" y="2740"/>
                      <a:pt x="1438" y="2763"/>
                    </a:cubicBezTo>
                    <a:cubicBezTo>
                      <a:pt x="1644" y="2763"/>
                      <a:pt x="1826" y="2694"/>
                      <a:pt x="1986" y="2603"/>
                    </a:cubicBezTo>
                    <a:cubicBezTo>
                      <a:pt x="2100" y="2535"/>
                      <a:pt x="2191" y="2443"/>
                      <a:pt x="2260" y="2352"/>
                    </a:cubicBezTo>
                    <a:cubicBezTo>
                      <a:pt x="2465" y="2101"/>
                      <a:pt x="2465" y="1781"/>
                      <a:pt x="2397" y="1485"/>
                    </a:cubicBezTo>
                    <a:cubicBezTo>
                      <a:pt x="2397" y="1393"/>
                      <a:pt x="2374" y="1302"/>
                      <a:pt x="2351" y="1211"/>
                    </a:cubicBezTo>
                    <a:cubicBezTo>
                      <a:pt x="2305" y="1119"/>
                      <a:pt x="2260" y="1028"/>
                      <a:pt x="2214" y="937"/>
                    </a:cubicBezTo>
                    <a:cubicBezTo>
                      <a:pt x="2191" y="868"/>
                      <a:pt x="2146" y="823"/>
                      <a:pt x="2123" y="754"/>
                    </a:cubicBezTo>
                    <a:cubicBezTo>
                      <a:pt x="2077" y="686"/>
                      <a:pt x="2032" y="640"/>
                      <a:pt x="1986" y="572"/>
                    </a:cubicBezTo>
                    <a:cubicBezTo>
                      <a:pt x="1917" y="503"/>
                      <a:pt x="1872" y="435"/>
                      <a:pt x="1780" y="366"/>
                    </a:cubicBezTo>
                    <a:cubicBezTo>
                      <a:pt x="1712" y="298"/>
                      <a:pt x="1621" y="252"/>
                      <a:pt x="1529" y="184"/>
                    </a:cubicBezTo>
                    <a:cubicBezTo>
                      <a:pt x="1392" y="115"/>
                      <a:pt x="1255" y="47"/>
                      <a:pt x="1096" y="24"/>
                    </a:cubicBezTo>
                    <a:cubicBezTo>
                      <a:pt x="1050" y="1"/>
                      <a:pt x="1004" y="1"/>
                      <a:pt x="959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4" name="Google Shape;374;p9"/>
              <p:cNvSpPr/>
              <p:nvPr/>
            </p:nvSpPr>
            <p:spPr>
              <a:xfrm>
                <a:off x="4404700" y="322591"/>
                <a:ext cx="58655" cy="56493"/>
              </a:xfrm>
              <a:custGeom>
                <a:avLst/>
                <a:gdLst/>
                <a:ahLst/>
                <a:cxnLst/>
                <a:rect l="l" t="t" r="r" b="b"/>
                <a:pathLst>
                  <a:path w="2170" h="2090" extrusionOk="0">
                    <a:moveTo>
                      <a:pt x="1028" y="1"/>
                    </a:moveTo>
                    <a:cubicBezTo>
                      <a:pt x="914" y="1"/>
                      <a:pt x="822" y="24"/>
                      <a:pt x="708" y="46"/>
                    </a:cubicBezTo>
                    <a:cubicBezTo>
                      <a:pt x="663" y="46"/>
                      <a:pt x="594" y="69"/>
                      <a:pt x="548" y="92"/>
                    </a:cubicBezTo>
                    <a:cubicBezTo>
                      <a:pt x="503" y="115"/>
                      <a:pt x="457" y="138"/>
                      <a:pt x="434" y="161"/>
                    </a:cubicBezTo>
                    <a:cubicBezTo>
                      <a:pt x="366" y="183"/>
                      <a:pt x="297" y="252"/>
                      <a:pt x="252" y="298"/>
                    </a:cubicBezTo>
                    <a:cubicBezTo>
                      <a:pt x="229" y="343"/>
                      <a:pt x="206" y="389"/>
                      <a:pt x="183" y="434"/>
                    </a:cubicBezTo>
                    <a:cubicBezTo>
                      <a:pt x="115" y="480"/>
                      <a:pt x="92" y="594"/>
                      <a:pt x="69" y="663"/>
                    </a:cubicBezTo>
                    <a:cubicBezTo>
                      <a:pt x="23" y="868"/>
                      <a:pt x="1" y="1096"/>
                      <a:pt x="69" y="1302"/>
                    </a:cubicBezTo>
                    <a:cubicBezTo>
                      <a:pt x="115" y="1393"/>
                      <a:pt x="160" y="1484"/>
                      <a:pt x="206" y="1599"/>
                    </a:cubicBezTo>
                    <a:cubicBezTo>
                      <a:pt x="206" y="1621"/>
                      <a:pt x="229" y="1667"/>
                      <a:pt x="252" y="1690"/>
                    </a:cubicBezTo>
                    <a:cubicBezTo>
                      <a:pt x="275" y="1736"/>
                      <a:pt x="320" y="1781"/>
                      <a:pt x="366" y="1827"/>
                    </a:cubicBezTo>
                    <a:cubicBezTo>
                      <a:pt x="389" y="1850"/>
                      <a:pt x="434" y="1872"/>
                      <a:pt x="457" y="1895"/>
                    </a:cubicBezTo>
                    <a:cubicBezTo>
                      <a:pt x="526" y="1941"/>
                      <a:pt x="594" y="1987"/>
                      <a:pt x="663" y="2009"/>
                    </a:cubicBezTo>
                    <a:cubicBezTo>
                      <a:pt x="731" y="2032"/>
                      <a:pt x="777" y="2055"/>
                      <a:pt x="845" y="2055"/>
                    </a:cubicBezTo>
                    <a:cubicBezTo>
                      <a:pt x="914" y="2078"/>
                      <a:pt x="994" y="2089"/>
                      <a:pt x="1073" y="2089"/>
                    </a:cubicBezTo>
                    <a:cubicBezTo>
                      <a:pt x="1153" y="2089"/>
                      <a:pt x="1233" y="2078"/>
                      <a:pt x="1302" y="2055"/>
                    </a:cubicBezTo>
                    <a:cubicBezTo>
                      <a:pt x="1393" y="2032"/>
                      <a:pt x="1461" y="2009"/>
                      <a:pt x="1530" y="1964"/>
                    </a:cubicBezTo>
                    <a:cubicBezTo>
                      <a:pt x="1576" y="1941"/>
                      <a:pt x="1644" y="1918"/>
                      <a:pt x="1690" y="1895"/>
                    </a:cubicBezTo>
                    <a:cubicBezTo>
                      <a:pt x="1781" y="1850"/>
                      <a:pt x="1872" y="1781"/>
                      <a:pt x="1964" y="1690"/>
                    </a:cubicBezTo>
                    <a:cubicBezTo>
                      <a:pt x="2009" y="1621"/>
                      <a:pt x="2078" y="1530"/>
                      <a:pt x="2101" y="1439"/>
                    </a:cubicBezTo>
                    <a:cubicBezTo>
                      <a:pt x="2123" y="1416"/>
                      <a:pt x="2123" y="1370"/>
                      <a:pt x="2146" y="1325"/>
                    </a:cubicBezTo>
                    <a:cubicBezTo>
                      <a:pt x="2169" y="1256"/>
                      <a:pt x="2169" y="1188"/>
                      <a:pt x="2169" y="1142"/>
                    </a:cubicBezTo>
                    <a:cubicBezTo>
                      <a:pt x="2169" y="1096"/>
                      <a:pt x="2146" y="1051"/>
                      <a:pt x="2146" y="1005"/>
                    </a:cubicBezTo>
                    <a:cubicBezTo>
                      <a:pt x="2146" y="937"/>
                      <a:pt x="2123" y="891"/>
                      <a:pt x="2123" y="823"/>
                    </a:cubicBezTo>
                    <a:cubicBezTo>
                      <a:pt x="2101" y="731"/>
                      <a:pt x="2055" y="617"/>
                      <a:pt x="1986" y="526"/>
                    </a:cubicBezTo>
                    <a:cubicBezTo>
                      <a:pt x="1964" y="457"/>
                      <a:pt x="1895" y="389"/>
                      <a:pt x="1827" y="343"/>
                    </a:cubicBezTo>
                    <a:cubicBezTo>
                      <a:pt x="1758" y="252"/>
                      <a:pt x="1644" y="183"/>
                      <a:pt x="1553" y="138"/>
                    </a:cubicBezTo>
                    <a:cubicBezTo>
                      <a:pt x="1484" y="92"/>
                      <a:pt x="1393" y="69"/>
                      <a:pt x="1302" y="46"/>
                    </a:cubicBezTo>
                    <a:cubicBezTo>
                      <a:pt x="1210" y="1"/>
                      <a:pt x="1119" y="1"/>
                      <a:pt x="1028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5" name="Google Shape;375;p9"/>
              <p:cNvSpPr/>
              <p:nvPr/>
            </p:nvSpPr>
            <p:spPr>
              <a:xfrm>
                <a:off x="4390509" y="214634"/>
                <a:ext cx="77144" cy="8701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3219" extrusionOk="0">
                    <a:moveTo>
                      <a:pt x="1347" y="320"/>
                    </a:moveTo>
                    <a:cubicBezTo>
                      <a:pt x="1439" y="343"/>
                      <a:pt x="1530" y="366"/>
                      <a:pt x="1621" y="388"/>
                    </a:cubicBezTo>
                    <a:cubicBezTo>
                      <a:pt x="1713" y="457"/>
                      <a:pt x="1827" y="503"/>
                      <a:pt x="1918" y="571"/>
                    </a:cubicBezTo>
                    <a:cubicBezTo>
                      <a:pt x="2009" y="662"/>
                      <a:pt x="2101" y="731"/>
                      <a:pt x="2169" y="845"/>
                    </a:cubicBezTo>
                    <a:cubicBezTo>
                      <a:pt x="2260" y="959"/>
                      <a:pt x="2329" y="1073"/>
                      <a:pt x="2375" y="1210"/>
                    </a:cubicBezTo>
                    <a:cubicBezTo>
                      <a:pt x="2443" y="1324"/>
                      <a:pt x="2466" y="1461"/>
                      <a:pt x="2489" y="1598"/>
                    </a:cubicBezTo>
                    <a:cubicBezTo>
                      <a:pt x="2511" y="1735"/>
                      <a:pt x="2511" y="1895"/>
                      <a:pt x="2489" y="2032"/>
                    </a:cubicBezTo>
                    <a:cubicBezTo>
                      <a:pt x="2489" y="2123"/>
                      <a:pt x="2443" y="2214"/>
                      <a:pt x="2420" y="2329"/>
                    </a:cubicBezTo>
                    <a:cubicBezTo>
                      <a:pt x="2375" y="2397"/>
                      <a:pt x="2329" y="2488"/>
                      <a:pt x="2283" y="2557"/>
                    </a:cubicBezTo>
                    <a:cubicBezTo>
                      <a:pt x="2238" y="2602"/>
                      <a:pt x="2192" y="2671"/>
                      <a:pt x="2123" y="2717"/>
                    </a:cubicBezTo>
                    <a:cubicBezTo>
                      <a:pt x="2078" y="2739"/>
                      <a:pt x="2009" y="2785"/>
                      <a:pt x="1941" y="2808"/>
                    </a:cubicBezTo>
                    <a:cubicBezTo>
                      <a:pt x="1872" y="2854"/>
                      <a:pt x="1804" y="2854"/>
                      <a:pt x="1735" y="2876"/>
                    </a:cubicBezTo>
                    <a:lnTo>
                      <a:pt x="1507" y="2876"/>
                    </a:lnTo>
                    <a:cubicBezTo>
                      <a:pt x="1416" y="2854"/>
                      <a:pt x="1325" y="2831"/>
                      <a:pt x="1256" y="2808"/>
                    </a:cubicBezTo>
                    <a:cubicBezTo>
                      <a:pt x="1142" y="2762"/>
                      <a:pt x="1028" y="2694"/>
                      <a:pt x="914" y="2625"/>
                    </a:cubicBezTo>
                    <a:cubicBezTo>
                      <a:pt x="822" y="2534"/>
                      <a:pt x="754" y="2466"/>
                      <a:pt x="685" y="2351"/>
                    </a:cubicBezTo>
                    <a:cubicBezTo>
                      <a:pt x="594" y="2260"/>
                      <a:pt x="526" y="2146"/>
                      <a:pt x="480" y="2009"/>
                    </a:cubicBezTo>
                    <a:cubicBezTo>
                      <a:pt x="412" y="1872"/>
                      <a:pt x="366" y="1712"/>
                      <a:pt x="343" y="1575"/>
                    </a:cubicBezTo>
                    <a:cubicBezTo>
                      <a:pt x="343" y="1507"/>
                      <a:pt x="343" y="1438"/>
                      <a:pt x="343" y="1347"/>
                    </a:cubicBezTo>
                    <a:cubicBezTo>
                      <a:pt x="343" y="1301"/>
                      <a:pt x="343" y="1256"/>
                      <a:pt x="343" y="1210"/>
                    </a:cubicBezTo>
                    <a:lnTo>
                      <a:pt x="343" y="1187"/>
                    </a:lnTo>
                    <a:cubicBezTo>
                      <a:pt x="366" y="1073"/>
                      <a:pt x="389" y="982"/>
                      <a:pt x="434" y="891"/>
                    </a:cubicBezTo>
                    <a:cubicBezTo>
                      <a:pt x="480" y="799"/>
                      <a:pt x="526" y="708"/>
                      <a:pt x="571" y="639"/>
                    </a:cubicBezTo>
                    <a:cubicBezTo>
                      <a:pt x="594" y="617"/>
                      <a:pt x="594" y="617"/>
                      <a:pt x="617" y="594"/>
                    </a:cubicBezTo>
                    <a:cubicBezTo>
                      <a:pt x="640" y="548"/>
                      <a:pt x="685" y="525"/>
                      <a:pt x="731" y="480"/>
                    </a:cubicBezTo>
                    <a:cubicBezTo>
                      <a:pt x="777" y="457"/>
                      <a:pt x="822" y="434"/>
                      <a:pt x="868" y="411"/>
                    </a:cubicBezTo>
                    <a:cubicBezTo>
                      <a:pt x="868" y="411"/>
                      <a:pt x="868" y="411"/>
                      <a:pt x="868" y="388"/>
                    </a:cubicBezTo>
                    <a:lnTo>
                      <a:pt x="891" y="388"/>
                    </a:lnTo>
                    <a:cubicBezTo>
                      <a:pt x="947" y="370"/>
                      <a:pt x="1004" y="351"/>
                      <a:pt x="1074" y="332"/>
                    </a:cubicBezTo>
                    <a:lnTo>
                      <a:pt x="1074" y="332"/>
                    </a:lnTo>
                    <a:cubicBezTo>
                      <a:pt x="1073" y="335"/>
                      <a:pt x="1073" y="338"/>
                      <a:pt x="1073" y="343"/>
                    </a:cubicBezTo>
                    <a:cubicBezTo>
                      <a:pt x="1073" y="343"/>
                      <a:pt x="1073" y="337"/>
                      <a:pt x="1076" y="331"/>
                    </a:cubicBezTo>
                    <a:lnTo>
                      <a:pt x="1076" y="331"/>
                    </a:lnTo>
                    <a:cubicBezTo>
                      <a:pt x="1076" y="331"/>
                      <a:pt x="1075" y="332"/>
                      <a:pt x="1074" y="332"/>
                    </a:cubicBezTo>
                    <a:lnTo>
                      <a:pt x="1074" y="332"/>
                    </a:lnTo>
                    <a:cubicBezTo>
                      <a:pt x="1074" y="320"/>
                      <a:pt x="1078" y="320"/>
                      <a:pt x="1096" y="320"/>
                    </a:cubicBezTo>
                    <a:cubicBezTo>
                      <a:pt x="1085" y="320"/>
                      <a:pt x="1079" y="325"/>
                      <a:pt x="1076" y="331"/>
                    </a:cubicBezTo>
                    <a:lnTo>
                      <a:pt x="1076" y="331"/>
                    </a:lnTo>
                    <a:cubicBezTo>
                      <a:pt x="1090" y="327"/>
                      <a:pt x="1104" y="324"/>
                      <a:pt x="1119" y="320"/>
                    </a:cubicBezTo>
                    <a:close/>
                    <a:moveTo>
                      <a:pt x="1233" y="0"/>
                    </a:moveTo>
                    <a:cubicBezTo>
                      <a:pt x="1165" y="0"/>
                      <a:pt x="1073" y="0"/>
                      <a:pt x="1005" y="23"/>
                    </a:cubicBezTo>
                    <a:lnTo>
                      <a:pt x="982" y="23"/>
                    </a:lnTo>
                    <a:cubicBezTo>
                      <a:pt x="914" y="46"/>
                      <a:pt x="868" y="46"/>
                      <a:pt x="822" y="69"/>
                    </a:cubicBezTo>
                    <a:cubicBezTo>
                      <a:pt x="800" y="69"/>
                      <a:pt x="800" y="69"/>
                      <a:pt x="800" y="92"/>
                    </a:cubicBezTo>
                    <a:cubicBezTo>
                      <a:pt x="754" y="92"/>
                      <a:pt x="731" y="115"/>
                      <a:pt x="708" y="115"/>
                    </a:cubicBezTo>
                    <a:cubicBezTo>
                      <a:pt x="708" y="115"/>
                      <a:pt x="685" y="137"/>
                      <a:pt x="685" y="137"/>
                    </a:cubicBezTo>
                    <a:lnTo>
                      <a:pt x="663" y="137"/>
                    </a:lnTo>
                    <a:cubicBezTo>
                      <a:pt x="663" y="137"/>
                      <a:pt x="663" y="160"/>
                      <a:pt x="640" y="160"/>
                    </a:cubicBezTo>
                    <a:lnTo>
                      <a:pt x="617" y="160"/>
                    </a:lnTo>
                    <a:cubicBezTo>
                      <a:pt x="617" y="160"/>
                      <a:pt x="617" y="183"/>
                      <a:pt x="617" y="183"/>
                    </a:cubicBezTo>
                    <a:lnTo>
                      <a:pt x="594" y="183"/>
                    </a:lnTo>
                    <a:cubicBezTo>
                      <a:pt x="594" y="183"/>
                      <a:pt x="571" y="183"/>
                      <a:pt x="571" y="206"/>
                    </a:cubicBezTo>
                    <a:cubicBezTo>
                      <a:pt x="480" y="274"/>
                      <a:pt x="389" y="366"/>
                      <a:pt x="320" y="457"/>
                    </a:cubicBezTo>
                    <a:lnTo>
                      <a:pt x="297" y="457"/>
                    </a:lnTo>
                    <a:cubicBezTo>
                      <a:pt x="229" y="548"/>
                      <a:pt x="160" y="662"/>
                      <a:pt x="115" y="799"/>
                    </a:cubicBezTo>
                    <a:cubicBezTo>
                      <a:pt x="23" y="1050"/>
                      <a:pt x="1" y="1324"/>
                      <a:pt x="23" y="1575"/>
                    </a:cubicBezTo>
                    <a:cubicBezTo>
                      <a:pt x="23" y="1575"/>
                      <a:pt x="23" y="1575"/>
                      <a:pt x="23" y="1598"/>
                    </a:cubicBezTo>
                    <a:cubicBezTo>
                      <a:pt x="46" y="1804"/>
                      <a:pt x="115" y="1986"/>
                      <a:pt x="183" y="2169"/>
                    </a:cubicBezTo>
                    <a:cubicBezTo>
                      <a:pt x="366" y="2557"/>
                      <a:pt x="663" y="2876"/>
                      <a:pt x="1051" y="3082"/>
                    </a:cubicBezTo>
                    <a:cubicBezTo>
                      <a:pt x="1233" y="3173"/>
                      <a:pt x="1439" y="3219"/>
                      <a:pt x="1667" y="3219"/>
                    </a:cubicBezTo>
                    <a:cubicBezTo>
                      <a:pt x="1758" y="3196"/>
                      <a:pt x="1850" y="3196"/>
                      <a:pt x="1964" y="3150"/>
                    </a:cubicBezTo>
                    <a:cubicBezTo>
                      <a:pt x="2078" y="3127"/>
                      <a:pt x="2169" y="3082"/>
                      <a:pt x="2260" y="3013"/>
                    </a:cubicBezTo>
                    <a:cubicBezTo>
                      <a:pt x="2443" y="2899"/>
                      <a:pt x="2580" y="2739"/>
                      <a:pt x="2671" y="2557"/>
                    </a:cubicBezTo>
                    <a:cubicBezTo>
                      <a:pt x="2785" y="2351"/>
                      <a:pt x="2831" y="2123"/>
                      <a:pt x="2831" y="1895"/>
                    </a:cubicBezTo>
                    <a:cubicBezTo>
                      <a:pt x="2854" y="1667"/>
                      <a:pt x="2808" y="1461"/>
                      <a:pt x="2740" y="1256"/>
                    </a:cubicBezTo>
                    <a:cubicBezTo>
                      <a:pt x="2694" y="1050"/>
                      <a:pt x="2580" y="868"/>
                      <a:pt x="2466" y="708"/>
                    </a:cubicBezTo>
                    <a:cubicBezTo>
                      <a:pt x="2215" y="343"/>
                      <a:pt x="1827" y="69"/>
                      <a:pt x="1393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6" name="Google Shape;376;p9"/>
              <p:cNvSpPr/>
              <p:nvPr/>
            </p:nvSpPr>
            <p:spPr>
              <a:xfrm>
                <a:off x="4298580" y="207227"/>
                <a:ext cx="46924" cy="46681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1727" extrusionOk="0">
                    <a:moveTo>
                      <a:pt x="914" y="343"/>
                    </a:moveTo>
                    <a:cubicBezTo>
                      <a:pt x="959" y="343"/>
                      <a:pt x="982" y="343"/>
                      <a:pt x="1028" y="366"/>
                    </a:cubicBezTo>
                    <a:cubicBezTo>
                      <a:pt x="1073" y="366"/>
                      <a:pt x="1119" y="389"/>
                      <a:pt x="1165" y="411"/>
                    </a:cubicBezTo>
                    <a:cubicBezTo>
                      <a:pt x="1188" y="457"/>
                      <a:pt x="1233" y="480"/>
                      <a:pt x="1256" y="503"/>
                    </a:cubicBezTo>
                    <a:cubicBezTo>
                      <a:pt x="1302" y="548"/>
                      <a:pt x="1325" y="571"/>
                      <a:pt x="1347" y="617"/>
                    </a:cubicBezTo>
                    <a:cubicBezTo>
                      <a:pt x="1370" y="662"/>
                      <a:pt x="1370" y="708"/>
                      <a:pt x="1393" y="754"/>
                    </a:cubicBezTo>
                    <a:cubicBezTo>
                      <a:pt x="1393" y="799"/>
                      <a:pt x="1393" y="845"/>
                      <a:pt x="1393" y="891"/>
                    </a:cubicBezTo>
                    <a:cubicBezTo>
                      <a:pt x="1393" y="936"/>
                      <a:pt x="1393" y="982"/>
                      <a:pt x="1370" y="1028"/>
                    </a:cubicBezTo>
                    <a:cubicBezTo>
                      <a:pt x="1347" y="1073"/>
                      <a:pt x="1325" y="1142"/>
                      <a:pt x="1302" y="1187"/>
                    </a:cubicBezTo>
                    <a:cubicBezTo>
                      <a:pt x="1279" y="1210"/>
                      <a:pt x="1256" y="1233"/>
                      <a:pt x="1210" y="1279"/>
                    </a:cubicBezTo>
                    <a:cubicBezTo>
                      <a:pt x="1188" y="1302"/>
                      <a:pt x="1142" y="1324"/>
                      <a:pt x="1096" y="1347"/>
                    </a:cubicBezTo>
                    <a:cubicBezTo>
                      <a:pt x="1051" y="1370"/>
                      <a:pt x="1005" y="1393"/>
                      <a:pt x="959" y="1393"/>
                    </a:cubicBezTo>
                    <a:lnTo>
                      <a:pt x="822" y="1393"/>
                    </a:lnTo>
                    <a:cubicBezTo>
                      <a:pt x="777" y="1393"/>
                      <a:pt x="731" y="1393"/>
                      <a:pt x="685" y="1370"/>
                    </a:cubicBezTo>
                    <a:cubicBezTo>
                      <a:pt x="640" y="1347"/>
                      <a:pt x="617" y="1347"/>
                      <a:pt x="571" y="1302"/>
                    </a:cubicBezTo>
                    <a:cubicBezTo>
                      <a:pt x="526" y="1279"/>
                      <a:pt x="503" y="1256"/>
                      <a:pt x="457" y="1210"/>
                    </a:cubicBezTo>
                    <a:cubicBezTo>
                      <a:pt x="434" y="1187"/>
                      <a:pt x="412" y="1142"/>
                      <a:pt x="389" y="1096"/>
                    </a:cubicBezTo>
                    <a:cubicBezTo>
                      <a:pt x="366" y="1050"/>
                      <a:pt x="343" y="1005"/>
                      <a:pt x="343" y="959"/>
                    </a:cubicBezTo>
                    <a:cubicBezTo>
                      <a:pt x="320" y="913"/>
                      <a:pt x="320" y="891"/>
                      <a:pt x="320" y="845"/>
                    </a:cubicBezTo>
                    <a:cubicBezTo>
                      <a:pt x="343" y="777"/>
                      <a:pt x="343" y="731"/>
                      <a:pt x="366" y="685"/>
                    </a:cubicBezTo>
                    <a:cubicBezTo>
                      <a:pt x="366" y="662"/>
                      <a:pt x="366" y="640"/>
                      <a:pt x="389" y="640"/>
                    </a:cubicBezTo>
                    <a:cubicBezTo>
                      <a:pt x="389" y="617"/>
                      <a:pt x="389" y="617"/>
                      <a:pt x="389" y="594"/>
                    </a:cubicBezTo>
                    <a:lnTo>
                      <a:pt x="412" y="594"/>
                    </a:lnTo>
                    <a:cubicBezTo>
                      <a:pt x="412" y="594"/>
                      <a:pt x="412" y="571"/>
                      <a:pt x="412" y="571"/>
                    </a:cubicBezTo>
                    <a:cubicBezTo>
                      <a:pt x="434" y="525"/>
                      <a:pt x="480" y="503"/>
                      <a:pt x="503" y="457"/>
                    </a:cubicBezTo>
                    <a:cubicBezTo>
                      <a:pt x="549" y="434"/>
                      <a:pt x="594" y="411"/>
                      <a:pt x="617" y="389"/>
                    </a:cubicBezTo>
                    <a:cubicBezTo>
                      <a:pt x="640" y="389"/>
                      <a:pt x="663" y="366"/>
                      <a:pt x="685" y="366"/>
                    </a:cubicBezTo>
                    <a:cubicBezTo>
                      <a:pt x="708" y="366"/>
                      <a:pt x="731" y="343"/>
                      <a:pt x="754" y="343"/>
                    </a:cubicBezTo>
                    <a:close/>
                    <a:moveTo>
                      <a:pt x="868" y="0"/>
                    </a:moveTo>
                    <a:cubicBezTo>
                      <a:pt x="777" y="0"/>
                      <a:pt x="663" y="23"/>
                      <a:pt x="571" y="46"/>
                    </a:cubicBezTo>
                    <a:cubicBezTo>
                      <a:pt x="526" y="69"/>
                      <a:pt x="457" y="115"/>
                      <a:pt x="412" y="137"/>
                    </a:cubicBezTo>
                    <a:cubicBezTo>
                      <a:pt x="366" y="160"/>
                      <a:pt x="320" y="206"/>
                      <a:pt x="275" y="229"/>
                    </a:cubicBezTo>
                    <a:cubicBezTo>
                      <a:pt x="275" y="252"/>
                      <a:pt x="275" y="252"/>
                      <a:pt x="252" y="252"/>
                    </a:cubicBezTo>
                    <a:cubicBezTo>
                      <a:pt x="252" y="274"/>
                      <a:pt x="229" y="297"/>
                      <a:pt x="206" y="320"/>
                    </a:cubicBezTo>
                    <a:cubicBezTo>
                      <a:pt x="160" y="366"/>
                      <a:pt x="138" y="411"/>
                      <a:pt x="92" y="480"/>
                    </a:cubicBezTo>
                    <a:cubicBezTo>
                      <a:pt x="92" y="503"/>
                      <a:pt x="69" y="525"/>
                      <a:pt x="69" y="571"/>
                    </a:cubicBezTo>
                    <a:cubicBezTo>
                      <a:pt x="46" y="571"/>
                      <a:pt x="46" y="594"/>
                      <a:pt x="46" y="594"/>
                    </a:cubicBezTo>
                    <a:cubicBezTo>
                      <a:pt x="46" y="617"/>
                      <a:pt x="46" y="617"/>
                      <a:pt x="24" y="640"/>
                    </a:cubicBezTo>
                    <a:cubicBezTo>
                      <a:pt x="24" y="708"/>
                      <a:pt x="1" y="777"/>
                      <a:pt x="1" y="845"/>
                    </a:cubicBezTo>
                    <a:cubicBezTo>
                      <a:pt x="1" y="868"/>
                      <a:pt x="1" y="913"/>
                      <a:pt x="1" y="936"/>
                    </a:cubicBezTo>
                    <a:cubicBezTo>
                      <a:pt x="1" y="1005"/>
                      <a:pt x="24" y="1050"/>
                      <a:pt x="24" y="1096"/>
                    </a:cubicBezTo>
                    <a:cubicBezTo>
                      <a:pt x="46" y="1142"/>
                      <a:pt x="69" y="1187"/>
                      <a:pt x="92" y="1233"/>
                    </a:cubicBezTo>
                    <a:cubicBezTo>
                      <a:pt x="115" y="1302"/>
                      <a:pt x="160" y="1347"/>
                      <a:pt x="183" y="1393"/>
                    </a:cubicBezTo>
                    <a:cubicBezTo>
                      <a:pt x="297" y="1530"/>
                      <a:pt x="412" y="1621"/>
                      <a:pt x="571" y="1667"/>
                    </a:cubicBezTo>
                    <a:cubicBezTo>
                      <a:pt x="658" y="1710"/>
                      <a:pt x="745" y="1726"/>
                      <a:pt x="838" y="1726"/>
                    </a:cubicBezTo>
                    <a:cubicBezTo>
                      <a:pt x="891" y="1726"/>
                      <a:pt x="947" y="1721"/>
                      <a:pt x="1005" y="1712"/>
                    </a:cubicBezTo>
                    <a:cubicBezTo>
                      <a:pt x="1142" y="1690"/>
                      <a:pt x="1302" y="1621"/>
                      <a:pt x="1416" y="1530"/>
                    </a:cubicBezTo>
                    <a:cubicBezTo>
                      <a:pt x="1530" y="1438"/>
                      <a:pt x="1598" y="1324"/>
                      <a:pt x="1667" y="1210"/>
                    </a:cubicBezTo>
                    <a:cubicBezTo>
                      <a:pt x="1735" y="1050"/>
                      <a:pt x="1735" y="891"/>
                      <a:pt x="1713" y="708"/>
                    </a:cubicBezTo>
                    <a:cubicBezTo>
                      <a:pt x="1690" y="594"/>
                      <a:pt x="1644" y="503"/>
                      <a:pt x="1576" y="389"/>
                    </a:cubicBezTo>
                    <a:cubicBezTo>
                      <a:pt x="1553" y="343"/>
                      <a:pt x="1507" y="297"/>
                      <a:pt x="1462" y="252"/>
                    </a:cubicBezTo>
                    <a:cubicBezTo>
                      <a:pt x="1416" y="183"/>
                      <a:pt x="1325" y="137"/>
                      <a:pt x="1279" y="115"/>
                    </a:cubicBezTo>
                    <a:cubicBezTo>
                      <a:pt x="1233" y="69"/>
                      <a:pt x="1165" y="69"/>
                      <a:pt x="1119" y="46"/>
                    </a:cubicBezTo>
                    <a:cubicBezTo>
                      <a:pt x="1073" y="23"/>
                      <a:pt x="1028" y="23"/>
                      <a:pt x="982" y="23"/>
                    </a:cubicBezTo>
                    <a:cubicBezTo>
                      <a:pt x="937" y="0"/>
                      <a:pt x="914" y="0"/>
                      <a:pt x="868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7" name="Google Shape;377;p9"/>
              <p:cNvSpPr/>
              <p:nvPr/>
            </p:nvSpPr>
            <p:spPr>
              <a:xfrm>
                <a:off x="4399781" y="317672"/>
                <a:ext cx="67872" cy="6687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474" extrusionOk="0">
                    <a:moveTo>
                      <a:pt x="1324" y="320"/>
                    </a:moveTo>
                    <a:cubicBezTo>
                      <a:pt x="1415" y="320"/>
                      <a:pt x="1484" y="343"/>
                      <a:pt x="1552" y="365"/>
                    </a:cubicBezTo>
                    <a:cubicBezTo>
                      <a:pt x="1643" y="388"/>
                      <a:pt x="1712" y="434"/>
                      <a:pt x="1780" y="480"/>
                    </a:cubicBezTo>
                    <a:cubicBezTo>
                      <a:pt x="1849" y="525"/>
                      <a:pt x="1895" y="571"/>
                      <a:pt x="1963" y="639"/>
                    </a:cubicBezTo>
                    <a:cubicBezTo>
                      <a:pt x="2009" y="685"/>
                      <a:pt x="2054" y="753"/>
                      <a:pt x="2077" y="822"/>
                    </a:cubicBezTo>
                    <a:cubicBezTo>
                      <a:pt x="2123" y="890"/>
                      <a:pt x="2146" y="982"/>
                      <a:pt x="2168" y="1073"/>
                    </a:cubicBezTo>
                    <a:cubicBezTo>
                      <a:pt x="2168" y="1141"/>
                      <a:pt x="2191" y="1233"/>
                      <a:pt x="2168" y="1301"/>
                    </a:cubicBezTo>
                    <a:cubicBezTo>
                      <a:pt x="2168" y="1393"/>
                      <a:pt x="2146" y="1461"/>
                      <a:pt x="2123" y="1552"/>
                    </a:cubicBezTo>
                    <a:cubicBezTo>
                      <a:pt x="2100" y="1621"/>
                      <a:pt x="2054" y="1689"/>
                      <a:pt x="2009" y="1758"/>
                    </a:cubicBezTo>
                    <a:cubicBezTo>
                      <a:pt x="1986" y="1826"/>
                      <a:pt x="1917" y="1872"/>
                      <a:pt x="1872" y="1918"/>
                    </a:cubicBezTo>
                    <a:cubicBezTo>
                      <a:pt x="1803" y="1986"/>
                      <a:pt x="1758" y="2009"/>
                      <a:pt x="1666" y="2054"/>
                    </a:cubicBezTo>
                    <a:cubicBezTo>
                      <a:pt x="1598" y="2100"/>
                      <a:pt x="1507" y="2123"/>
                      <a:pt x="1438" y="2146"/>
                    </a:cubicBezTo>
                    <a:lnTo>
                      <a:pt x="1187" y="2146"/>
                    </a:lnTo>
                    <a:cubicBezTo>
                      <a:pt x="1096" y="2146"/>
                      <a:pt x="1027" y="2123"/>
                      <a:pt x="959" y="2100"/>
                    </a:cubicBezTo>
                    <a:cubicBezTo>
                      <a:pt x="890" y="2077"/>
                      <a:pt x="822" y="2032"/>
                      <a:pt x="753" y="2009"/>
                    </a:cubicBezTo>
                    <a:cubicBezTo>
                      <a:pt x="685" y="1940"/>
                      <a:pt x="616" y="1895"/>
                      <a:pt x="548" y="1826"/>
                    </a:cubicBezTo>
                    <a:cubicBezTo>
                      <a:pt x="525" y="1781"/>
                      <a:pt x="479" y="1712"/>
                      <a:pt x="434" y="1666"/>
                    </a:cubicBezTo>
                    <a:cubicBezTo>
                      <a:pt x="411" y="1575"/>
                      <a:pt x="388" y="1507"/>
                      <a:pt x="365" y="1415"/>
                    </a:cubicBezTo>
                    <a:cubicBezTo>
                      <a:pt x="342" y="1347"/>
                      <a:pt x="342" y="1256"/>
                      <a:pt x="342" y="1164"/>
                    </a:cubicBezTo>
                    <a:cubicBezTo>
                      <a:pt x="365" y="1096"/>
                      <a:pt x="365" y="1027"/>
                      <a:pt x="388" y="936"/>
                    </a:cubicBezTo>
                    <a:cubicBezTo>
                      <a:pt x="434" y="868"/>
                      <a:pt x="457" y="799"/>
                      <a:pt x="502" y="731"/>
                    </a:cubicBezTo>
                    <a:cubicBezTo>
                      <a:pt x="525" y="685"/>
                      <a:pt x="548" y="662"/>
                      <a:pt x="571" y="616"/>
                    </a:cubicBezTo>
                    <a:cubicBezTo>
                      <a:pt x="594" y="594"/>
                      <a:pt x="616" y="571"/>
                      <a:pt x="639" y="548"/>
                    </a:cubicBezTo>
                    <a:cubicBezTo>
                      <a:pt x="662" y="525"/>
                      <a:pt x="685" y="525"/>
                      <a:pt x="708" y="502"/>
                    </a:cubicBezTo>
                    <a:cubicBezTo>
                      <a:pt x="753" y="480"/>
                      <a:pt x="776" y="457"/>
                      <a:pt x="822" y="434"/>
                    </a:cubicBezTo>
                    <a:cubicBezTo>
                      <a:pt x="822" y="434"/>
                      <a:pt x="845" y="411"/>
                      <a:pt x="845" y="411"/>
                    </a:cubicBezTo>
                    <a:cubicBezTo>
                      <a:pt x="890" y="388"/>
                      <a:pt x="936" y="388"/>
                      <a:pt x="982" y="365"/>
                    </a:cubicBezTo>
                    <a:lnTo>
                      <a:pt x="1004" y="365"/>
                    </a:lnTo>
                    <a:cubicBezTo>
                      <a:pt x="1004" y="365"/>
                      <a:pt x="1004" y="343"/>
                      <a:pt x="1027" y="343"/>
                    </a:cubicBezTo>
                    <a:lnTo>
                      <a:pt x="1096" y="343"/>
                    </a:lnTo>
                    <a:cubicBezTo>
                      <a:pt x="1164" y="320"/>
                      <a:pt x="1210" y="320"/>
                      <a:pt x="1278" y="320"/>
                    </a:cubicBezTo>
                    <a:close/>
                    <a:moveTo>
                      <a:pt x="1255" y="0"/>
                    </a:moveTo>
                    <a:cubicBezTo>
                      <a:pt x="1187" y="0"/>
                      <a:pt x="1096" y="0"/>
                      <a:pt x="1027" y="23"/>
                    </a:cubicBezTo>
                    <a:cubicBezTo>
                      <a:pt x="959" y="23"/>
                      <a:pt x="913" y="46"/>
                      <a:pt x="845" y="69"/>
                    </a:cubicBezTo>
                    <a:cubicBezTo>
                      <a:pt x="822" y="69"/>
                      <a:pt x="799" y="91"/>
                      <a:pt x="776" y="91"/>
                    </a:cubicBezTo>
                    <a:lnTo>
                      <a:pt x="753" y="91"/>
                    </a:lnTo>
                    <a:cubicBezTo>
                      <a:pt x="730" y="114"/>
                      <a:pt x="685" y="137"/>
                      <a:pt x="662" y="160"/>
                    </a:cubicBezTo>
                    <a:lnTo>
                      <a:pt x="639" y="160"/>
                    </a:lnTo>
                    <a:cubicBezTo>
                      <a:pt x="548" y="206"/>
                      <a:pt x="479" y="274"/>
                      <a:pt x="411" y="320"/>
                    </a:cubicBezTo>
                    <a:cubicBezTo>
                      <a:pt x="411" y="343"/>
                      <a:pt x="411" y="343"/>
                      <a:pt x="388" y="343"/>
                    </a:cubicBezTo>
                    <a:cubicBezTo>
                      <a:pt x="365" y="365"/>
                      <a:pt x="342" y="388"/>
                      <a:pt x="320" y="411"/>
                    </a:cubicBezTo>
                    <a:cubicBezTo>
                      <a:pt x="251" y="502"/>
                      <a:pt x="205" y="571"/>
                      <a:pt x="160" y="662"/>
                    </a:cubicBezTo>
                    <a:cubicBezTo>
                      <a:pt x="137" y="731"/>
                      <a:pt x="91" y="799"/>
                      <a:pt x="69" y="868"/>
                    </a:cubicBezTo>
                    <a:cubicBezTo>
                      <a:pt x="69" y="890"/>
                      <a:pt x="69" y="913"/>
                      <a:pt x="46" y="936"/>
                    </a:cubicBezTo>
                    <a:cubicBezTo>
                      <a:pt x="46" y="959"/>
                      <a:pt x="46" y="959"/>
                      <a:pt x="46" y="959"/>
                    </a:cubicBezTo>
                    <a:cubicBezTo>
                      <a:pt x="0" y="1141"/>
                      <a:pt x="0" y="1324"/>
                      <a:pt x="46" y="1507"/>
                    </a:cubicBezTo>
                    <a:cubicBezTo>
                      <a:pt x="91" y="1689"/>
                      <a:pt x="183" y="1872"/>
                      <a:pt x="297" y="2032"/>
                    </a:cubicBezTo>
                    <a:cubicBezTo>
                      <a:pt x="434" y="2169"/>
                      <a:pt x="594" y="2306"/>
                      <a:pt x="776" y="2374"/>
                    </a:cubicBezTo>
                    <a:cubicBezTo>
                      <a:pt x="916" y="2444"/>
                      <a:pt x="1082" y="2474"/>
                      <a:pt x="1254" y="2474"/>
                    </a:cubicBezTo>
                    <a:cubicBezTo>
                      <a:pt x="1307" y="2474"/>
                      <a:pt x="1361" y="2471"/>
                      <a:pt x="1415" y="2465"/>
                    </a:cubicBezTo>
                    <a:cubicBezTo>
                      <a:pt x="1621" y="2442"/>
                      <a:pt x="1826" y="2374"/>
                      <a:pt x="1986" y="2237"/>
                    </a:cubicBezTo>
                    <a:cubicBezTo>
                      <a:pt x="2146" y="2146"/>
                      <a:pt x="2260" y="1986"/>
                      <a:pt x="2351" y="1826"/>
                    </a:cubicBezTo>
                    <a:cubicBezTo>
                      <a:pt x="2397" y="1735"/>
                      <a:pt x="2442" y="1644"/>
                      <a:pt x="2465" y="1552"/>
                    </a:cubicBezTo>
                    <a:cubicBezTo>
                      <a:pt x="2488" y="1438"/>
                      <a:pt x="2511" y="1324"/>
                      <a:pt x="2511" y="1210"/>
                    </a:cubicBezTo>
                    <a:cubicBezTo>
                      <a:pt x="2511" y="1096"/>
                      <a:pt x="2488" y="982"/>
                      <a:pt x="2442" y="868"/>
                    </a:cubicBezTo>
                    <a:cubicBezTo>
                      <a:pt x="2420" y="776"/>
                      <a:pt x="2374" y="685"/>
                      <a:pt x="2328" y="616"/>
                    </a:cubicBezTo>
                    <a:cubicBezTo>
                      <a:pt x="2283" y="525"/>
                      <a:pt x="2214" y="457"/>
                      <a:pt x="2168" y="365"/>
                    </a:cubicBezTo>
                    <a:cubicBezTo>
                      <a:pt x="2100" y="320"/>
                      <a:pt x="2032" y="251"/>
                      <a:pt x="1963" y="206"/>
                    </a:cubicBezTo>
                    <a:cubicBezTo>
                      <a:pt x="1780" y="91"/>
                      <a:pt x="1575" y="23"/>
                      <a:pt x="1370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78" name="Google Shape;378;p9"/>
            <p:cNvGrpSpPr/>
            <p:nvPr/>
          </p:nvGrpSpPr>
          <p:grpSpPr>
            <a:xfrm rot="10800000">
              <a:off x="6043813" y="74044"/>
              <a:ext cx="273294" cy="323868"/>
              <a:chOff x="2962001" y="2010494"/>
              <a:chExt cx="273294" cy="323868"/>
            </a:xfrm>
          </p:grpSpPr>
          <p:sp>
            <p:nvSpPr>
              <p:cNvPr id="379" name="Google Shape;379;p9"/>
              <p:cNvSpPr/>
              <p:nvPr/>
            </p:nvSpPr>
            <p:spPr>
              <a:xfrm flipH="1">
                <a:off x="2962001" y="2059500"/>
                <a:ext cx="273294" cy="274863"/>
              </a:xfrm>
              <a:custGeom>
                <a:avLst/>
                <a:gdLst/>
                <a:ahLst/>
                <a:cxnLst/>
                <a:rect l="l" t="t" r="r" b="b"/>
                <a:pathLst>
                  <a:path w="6871" h="6910" extrusionOk="0">
                    <a:moveTo>
                      <a:pt x="2990" y="1"/>
                    </a:moveTo>
                    <a:lnTo>
                      <a:pt x="731" y="3242"/>
                    </a:lnTo>
                    <a:cubicBezTo>
                      <a:pt x="0" y="4292"/>
                      <a:pt x="274" y="5753"/>
                      <a:pt x="1347" y="6483"/>
                    </a:cubicBezTo>
                    <a:cubicBezTo>
                      <a:pt x="1749" y="6772"/>
                      <a:pt x="2211" y="6910"/>
                      <a:pt x="2670" y="6910"/>
                    </a:cubicBezTo>
                    <a:cubicBezTo>
                      <a:pt x="3409" y="6910"/>
                      <a:pt x="4137" y="6552"/>
                      <a:pt x="4588" y="5890"/>
                    </a:cubicBezTo>
                    <a:lnTo>
                      <a:pt x="6871" y="2649"/>
                    </a:lnTo>
                    <a:lnTo>
                      <a:pt x="299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0" name="Google Shape;380;p9"/>
              <p:cNvSpPr/>
              <p:nvPr/>
            </p:nvSpPr>
            <p:spPr>
              <a:xfrm flipH="1">
                <a:off x="2962001" y="2010494"/>
                <a:ext cx="154367" cy="154376"/>
              </a:xfrm>
              <a:custGeom>
                <a:avLst/>
                <a:gdLst/>
                <a:ahLst/>
                <a:cxnLst/>
                <a:rect l="l" t="t" r="r" b="b"/>
                <a:pathLst>
                  <a:path w="3881" h="3881" extrusionOk="0">
                    <a:moveTo>
                      <a:pt x="3698" y="0"/>
                    </a:moveTo>
                    <a:lnTo>
                      <a:pt x="0" y="1233"/>
                    </a:lnTo>
                    <a:lnTo>
                      <a:pt x="3881" y="3881"/>
                    </a:lnTo>
                    <a:lnTo>
                      <a:pt x="3881" y="3881"/>
                    </a:lnTo>
                    <a:lnTo>
                      <a:pt x="3698" y="0"/>
                    </a:lnTo>
                    <a:close/>
                  </a:path>
                </a:pathLst>
              </a:custGeom>
              <a:solidFill>
                <a:srgbClr val="F8C2A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1" name="Google Shape;381;p9"/>
              <p:cNvSpPr/>
              <p:nvPr/>
            </p:nvSpPr>
            <p:spPr>
              <a:xfrm flipH="1">
                <a:off x="2967450" y="2010494"/>
                <a:ext cx="42718" cy="40891"/>
              </a:xfrm>
              <a:custGeom>
                <a:avLst/>
                <a:gdLst/>
                <a:ahLst/>
                <a:cxnLst/>
                <a:rect l="l" t="t" r="r" b="b"/>
                <a:pathLst>
                  <a:path w="1074" h="1028" extrusionOk="0">
                    <a:moveTo>
                      <a:pt x="1028" y="0"/>
                    </a:moveTo>
                    <a:lnTo>
                      <a:pt x="1" y="343"/>
                    </a:lnTo>
                    <a:lnTo>
                      <a:pt x="1074" y="1027"/>
                    </a:lnTo>
                    <a:lnTo>
                      <a:pt x="102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2" name="Google Shape;382;p9"/>
              <p:cNvSpPr/>
              <p:nvPr/>
            </p:nvSpPr>
            <p:spPr>
              <a:xfrm flipH="1">
                <a:off x="3116328" y="2087663"/>
                <a:ext cx="66305" cy="90852"/>
              </a:xfrm>
              <a:custGeom>
                <a:avLst/>
                <a:gdLst/>
                <a:ahLst/>
                <a:cxnLst/>
                <a:rect l="l" t="t" r="r" b="b"/>
                <a:pathLst>
                  <a:path w="1667" h="2284" fill="none" extrusionOk="0">
                    <a:moveTo>
                      <a:pt x="1666" y="1"/>
                    </a:moveTo>
                    <a:lnTo>
                      <a:pt x="0" y="2283"/>
                    </a:lnTo>
                  </a:path>
                </a:pathLst>
              </a:custGeom>
              <a:solidFill>
                <a:schemeClr val="lt1"/>
              </a:solidFill>
              <a:ln w="6850" cap="rnd" cmpd="sng">
                <a:solidFill>
                  <a:schemeClr val="lt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3" name="Google Shape;383;p9"/>
              <p:cNvSpPr/>
              <p:nvPr/>
            </p:nvSpPr>
            <p:spPr>
              <a:xfrm flipH="1">
                <a:off x="3026476" y="2220201"/>
                <a:ext cx="66305" cy="89937"/>
              </a:xfrm>
              <a:custGeom>
                <a:avLst/>
                <a:gdLst/>
                <a:ahLst/>
                <a:cxnLst/>
                <a:rect l="l" t="t" r="r" b="b"/>
                <a:pathLst>
                  <a:path w="1667" h="2261" fill="none" extrusionOk="0">
                    <a:moveTo>
                      <a:pt x="1667" y="1"/>
                    </a:moveTo>
                    <a:lnTo>
                      <a:pt x="1" y="2261"/>
                    </a:lnTo>
                  </a:path>
                </a:pathLst>
              </a:custGeom>
              <a:solidFill>
                <a:schemeClr val="lt1"/>
              </a:solidFill>
              <a:ln w="6850" cap="rnd" cmpd="sng">
                <a:solidFill>
                  <a:schemeClr val="lt1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84" name="Google Shape;384;p9"/>
            <p:cNvGrpSpPr/>
            <p:nvPr/>
          </p:nvGrpSpPr>
          <p:grpSpPr>
            <a:xfrm rot="429121">
              <a:off x="6162196" y="707348"/>
              <a:ext cx="275187" cy="229967"/>
              <a:chOff x="1192779" y="389220"/>
              <a:chExt cx="275192" cy="229971"/>
            </a:xfrm>
          </p:grpSpPr>
          <p:sp>
            <p:nvSpPr>
              <p:cNvPr id="385" name="Google Shape;385;p9"/>
              <p:cNvSpPr/>
              <p:nvPr/>
            </p:nvSpPr>
            <p:spPr>
              <a:xfrm>
                <a:off x="1406857" y="549643"/>
                <a:ext cx="58033" cy="65413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6" name="Google Shape;386;p9"/>
              <p:cNvSpPr/>
              <p:nvPr/>
            </p:nvSpPr>
            <p:spPr>
              <a:xfrm>
                <a:off x="1197699" y="502746"/>
                <a:ext cx="50627" cy="50627"/>
              </a:xfrm>
              <a:custGeom>
                <a:avLst/>
                <a:gdLst/>
                <a:ahLst/>
                <a:cxnLst/>
                <a:rect l="l" t="t" r="r" b="b"/>
                <a:pathLst>
                  <a:path w="1873" h="1873" extrusionOk="0">
                    <a:moveTo>
                      <a:pt x="914" y="1"/>
                    </a:moveTo>
                    <a:cubicBezTo>
                      <a:pt x="845" y="1"/>
                      <a:pt x="754" y="24"/>
                      <a:pt x="685" y="46"/>
                    </a:cubicBezTo>
                    <a:cubicBezTo>
                      <a:pt x="640" y="46"/>
                      <a:pt x="571" y="69"/>
                      <a:pt x="503" y="115"/>
                    </a:cubicBezTo>
                    <a:cubicBezTo>
                      <a:pt x="480" y="138"/>
                      <a:pt x="457" y="138"/>
                      <a:pt x="457" y="161"/>
                    </a:cubicBezTo>
                    <a:cubicBezTo>
                      <a:pt x="434" y="183"/>
                      <a:pt x="412" y="206"/>
                      <a:pt x="389" y="206"/>
                    </a:cubicBezTo>
                    <a:cubicBezTo>
                      <a:pt x="366" y="229"/>
                      <a:pt x="366" y="229"/>
                      <a:pt x="343" y="252"/>
                    </a:cubicBezTo>
                    <a:cubicBezTo>
                      <a:pt x="275" y="298"/>
                      <a:pt x="229" y="343"/>
                      <a:pt x="206" y="412"/>
                    </a:cubicBezTo>
                    <a:cubicBezTo>
                      <a:pt x="115" y="480"/>
                      <a:pt x="69" y="594"/>
                      <a:pt x="46" y="686"/>
                    </a:cubicBezTo>
                    <a:cubicBezTo>
                      <a:pt x="24" y="754"/>
                      <a:pt x="24" y="822"/>
                      <a:pt x="24" y="891"/>
                    </a:cubicBezTo>
                    <a:cubicBezTo>
                      <a:pt x="24" y="1005"/>
                      <a:pt x="1" y="1119"/>
                      <a:pt x="46" y="1233"/>
                    </a:cubicBezTo>
                    <a:cubicBezTo>
                      <a:pt x="115" y="1416"/>
                      <a:pt x="229" y="1576"/>
                      <a:pt x="389" y="1713"/>
                    </a:cubicBezTo>
                    <a:cubicBezTo>
                      <a:pt x="480" y="1758"/>
                      <a:pt x="594" y="1827"/>
                      <a:pt x="708" y="1850"/>
                    </a:cubicBezTo>
                    <a:cubicBezTo>
                      <a:pt x="822" y="1872"/>
                      <a:pt x="914" y="1872"/>
                      <a:pt x="1005" y="1872"/>
                    </a:cubicBezTo>
                    <a:cubicBezTo>
                      <a:pt x="1051" y="1872"/>
                      <a:pt x="1096" y="1850"/>
                      <a:pt x="1142" y="1850"/>
                    </a:cubicBezTo>
                    <a:cubicBezTo>
                      <a:pt x="1210" y="1827"/>
                      <a:pt x="1256" y="1827"/>
                      <a:pt x="1279" y="1804"/>
                    </a:cubicBezTo>
                    <a:cubicBezTo>
                      <a:pt x="1416" y="1758"/>
                      <a:pt x="1553" y="1713"/>
                      <a:pt x="1644" y="1599"/>
                    </a:cubicBezTo>
                    <a:cubicBezTo>
                      <a:pt x="1667" y="1576"/>
                      <a:pt x="1690" y="1530"/>
                      <a:pt x="1735" y="1484"/>
                    </a:cubicBezTo>
                    <a:cubicBezTo>
                      <a:pt x="1758" y="1416"/>
                      <a:pt x="1781" y="1370"/>
                      <a:pt x="1804" y="1302"/>
                    </a:cubicBezTo>
                    <a:cubicBezTo>
                      <a:pt x="1827" y="1233"/>
                      <a:pt x="1827" y="1188"/>
                      <a:pt x="1850" y="1165"/>
                    </a:cubicBezTo>
                    <a:cubicBezTo>
                      <a:pt x="1872" y="1074"/>
                      <a:pt x="1850" y="982"/>
                      <a:pt x="1827" y="891"/>
                    </a:cubicBezTo>
                    <a:cubicBezTo>
                      <a:pt x="1804" y="777"/>
                      <a:pt x="1758" y="708"/>
                      <a:pt x="1713" y="617"/>
                    </a:cubicBezTo>
                    <a:cubicBezTo>
                      <a:pt x="1667" y="549"/>
                      <a:pt x="1598" y="480"/>
                      <a:pt x="1530" y="412"/>
                    </a:cubicBezTo>
                    <a:cubicBezTo>
                      <a:pt x="1484" y="366"/>
                      <a:pt x="1439" y="343"/>
                      <a:pt x="1370" y="298"/>
                    </a:cubicBezTo>
                    <a:cubicBezTo>
                      <a:pt x="1370" y="275"/>
                      <a:pt x="1370" y="252"/>
                      <a:pt x="1347" y="229"/>
                    </a:cubicBezTo>
                    <a:cubicBezTo>
                      <a:pt x="1302" y="161"/>
                      <a:pt x="1279" y="138"/>
                      <a:pt x="1233" y="115"/>
                    </a:cubicBezTo>
                    <a:cubicBezTo>
                      <a:pt x="1165" y="46"/>
                      <a:pt x="1073" y="24"/>
                      <a:pt x="982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7" name="Google Shape;387;p9"/>
              <p:cNvSpPr/>
              <p:nvPr/>
            </p:nvSpPr>
            <p:spPr>
              <a:xfrm>
                <a:off x="1243974" y="392329"/>
                <a:ext cx="39518" cy="30868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1142" extrusionOk="0">
                    <a:moveTo>
                      <a:pt x="571" y="0"/>
                    </a:moveTo>
                    <a:cubicBezTo>
                      <a:pt x="503" y="0"/>
                      <a:pt x="411" y="0"/>
                      <a:pt x="320" y="46"/>
                    </a:cubicBezTo>
                    <a:cubicBezTo>
                      <a:pt x="275" y="69"/>
                      <a:pt x="229" y="91"/>
                      <a:pt x="183" y="137"/>
                    </a:cubicBezTo>
                    <a:cubicBezTo>
                      <a:pt x="138" y="160"/>
                      <a:pt x="115" y="205"/>
                      <a:pt x="69" y="274"/>
                    </a:cubicBezTo>
                    <a:lnTo>
                      <a:pt x="46" y="320"/>
                    </a:lnTo>
                    <a:cubicBezTo>
                      <a:pt x="23" y="365"/>
                      <a:pt x="23" y="411"/>
                      <a:pt x="1" y="457"/>
                    </a:cubicBezTo>
                    <a:cubicBezTo>
                      <a:pt x="1" y="479"/>
                      <a:pt x="1" y="525"/>
                      <a:pt x="1" y="594"/>
                    </a:cubicBezTo>
                    <a:cubicBezTo>
                      <a:pt x="23" y="730"/>
                      <a:pt x="115" y="867"/>
                      <a:pt x="183" y="936"/>
                    </a:cubicBezTo>
                    <a:cubicBezTo>
                      <a:pt x="275" y="1004"/>
                      <a:pt x="366" y="1073"/>
                      <a:pt x="480" y="1118"/>
                    </a:cubicBezTo>
                    <a:cubicBezTo>
                      <a:pt x="548" y="1141"/>
                      <a:pt x="617" y="1141"/>
                      <a:pt x="708" y="1141"/>
                    </a:cubicBezTo>
                    <a:lnTo>
                      <a:pt x="777" y="1141"/>
                    </a:lnTo>
                    <a:cubicBezTo>
                      <a:pt x="822" y="1141"/>
                      <a:pt x="891" y="1118"/>
                      <a:pt x="959" y="1096"/>
                    </a:cubicBezTo>
                    <a:cubicBezTo>
                      <a:pt x="1005" y="1096"/>
                      <a:pt x="1051" y="1073"/>
                      <a:pt x="1119" y="1050"/>
                    </a:cubicBezTo>
                    <a:cubicBezTo>
                      <a:pt x="1188" y="1004"/>
                      <a:pt x="1256" y="959"/>
                      <a:pt x="1302" y="913"/>
                    </a:cubicBezTo>
                    <a:cubicBezTo>
                      <a:pt x="1347" y="867"/>
                      <a:pt x="1393" y="799"/>
                      <a:pt x="1439" y="730"/>
                    </a:cubicBezTo>
                    <a:cubicBezTo>
                      <a:pt x="1461" y="685"/>
                      <a:pt x="1461" y="616"/>
                      <a:pt x="1461" y="594"/>
                    </a:cubicBezTo>
                    <a:cubicBezTo>
                      <a:pt x="1461" y="571"/>
                      <a:pt x="1461" y="525"/>
                      <a:pt x="1439" y="502"/>
                    </a:cubicBezTo>
                    <a:cubicBezTo>
                      <a:pt x="1439" y="457"/>
                      <a:pt x="1416" y="434"/>
                      <a:pt x="1393" y="411"/>
                    </a:cubicBezTo>
                    <a:cubicBezTo>
                      <a:pt x="1279" y="183"/>
                      <a:pt x="1028" y="46"/>
                      <a:pt x="663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8" name="Google Shape;388;p9"/>
              <p:cNvSpPr/>
              <p:nvPr/>
            </p:nvSpPr>
            <p:spPr>
              <a:xfrm>
                <a:off x="1192779" y="499665"/>
                <a:ext cx="60466" cy="60277"/>
              </a:xfrm>
              <a:custGeom>
                <a:avLst/>
                <a:gdLst/>
                <a:ahLst/>
                <a:cxnLst/>
                <a:rect l="l" t="t" r="r" b="b"/>
                <a:pathLst>
                  <a:path w="2237" h="2230" extrusionOk="0">
                    <a:moveTo>
                      <a:pt x="1164" y="343"/>
                    </a:moveTo>
                    <a:cubicBezTo>
                      <a:pt x="1233" y="343"/>
                      <a:pt x="1301" y="366"/>
                      <a:pt x="1370" y="366"/>
                    </a:cubicBezTo>
                    <a:cubicBezTo>
                      <a:pt x="1415" y="412"/>
                      <a:pt x="1484" y="434"/>
                      <a:pt x="1552" y="457"/>
                    </a:cubicBezTo>
                    <a:cubicBezTo>
                      <a:pt x="1598" y="503"/>
                      <a:pt x="1644" y="548"/>
                      <a:pt x="1712" y="594"/>
                    </a:cubicBezTo>
                    <a:cubicBezTo>
                      <a:pt x="1758" y="663"/>
                      <a:pt x="1780" y="708"/>
                      <a:pt x="1826" y="777"/>
                    </a:cubicBezTo>
                    <a:cubicBezTo>
                      <a:pt x="1849" y="822"/>
                      <a:pt x="1872" y="891"/>
                      <a:pt x="1872" y="936"/>
                    </a:cubicBezTo>
                    <a:cubicBezTo>
                      <a:pt x="1895" y="1028"/>
                      <a:pt x="1895" y="1096"/>
                      <a:pt x="1895" y="1165"/>
                    </a:cubicBezTo>
                    <a:cubicBezTo>
                      <a:pt x="1895" y="1233"/>
                      <a:pt x="1872" y="1302"/>
                      <a:pt x="1849" y="1370"/>
                    </a:cubicBezTo>
                    <a:cubicBezTo>
                      <a:pt x="1826" y="1439"/>
                      <a:pt x="1803" y="1484"/>
                      <a:pt x="1758" y="1553"/>
                    </a:cubicBezTo>
                    <a:cubicBezTo>
                      <a:pt x="1735" y="1621"/>
                      <a:pt x="1689" y="1667"/>
                      <a:pt x="1621" y="1713"/>
                    </a:cubicBezTo>
                    <a:cubicBezTo>
                      <a:pt x="1575" y="1758"/>
                      <a:pt x="1507" y="1804"/>
                      <a:pt x="1461" y="1827"/>
                    </a:cubicBezTo>
                    <a:cubicBezTo>
                      <a:pt x="1392" y="1849"/>
                      <a:pt x="1324" y="1872"/>
                      <a:pt x="1255" y="1895"/>
                    </a:cubicBezTo>
                    <a:lnTo>
                      <a:pt x="1050" y="1895"/>
                    </a:lnTo>
                    <a:cubicBezTo>
                      <a:pt x="982" y="1895"/>
                      <a:pt x="936" y="1895"/>
                      <a:pt x="867" y="1872"/>
                    </a:cubicBezTo>
                    <a:cubicBezTo>
                      <a:pt x="799" y="1849"/>
                      <a:pt x="731" y="1804"/>
                      <a:pt x="685" y="1781"/>
                    </a:cubicBezTo>
                    <a:cubicBezTo>
                      <a:pt x="616" y="1735"/>
                      <a:pt x="571" y="1690"/>
                      <a:pt x="525" y="1644"/>
                    </a:cubicBezTo>
                    <a:cubicBezTo>
                      <a:pt x="525" y="1644"/>
                      <a:pt x="525" y="1644"/>
                      <a:pt x="525" y="1621"/>
                    </a:cubicBezTo>
                    <a:lnTo>
                      <a:pt x="502" y="1621"/>
                    </a:lnTo>
                    <a:cubicBezTo>
                      <a:pt x="479" y="1576"/>
                      <a:pt x="434" y="1530"/>
                      <a:pt x="411" y="1461"/>
                    </a:cubicBezTo>
                    <a:cubicBezTo>
                      <a:pt x="388" y="1439"/>
                      <a:pt x="388" y="1439"/>
                      <a:pt x="388" y="1439"/>
                    </a:cubicBezTo>
                    <a:cubicBezTo>
                      <a:pt x="365" y="1393"/>
                      <a:pt x="365" y="1325"/>
                      <a:pt x="342" y="1279"/>
                    </a:cubicBezTo>
                    <a:cubicBezTo>
                      <a:pt x="342" y="1279"/>
                      <a:pt x="342" y="1256"/>
                      <a:pt x="342" y="1256"/>
                    </a:cubicBezTo>
                    <a:cubicBezTo>
                      <a:pt x="342" y="1256"/>
                      <a:pt x="342" y="1233"/>
                      <a:pt x="342" y="1233"/>
                    </a:cubicBezTo>
                    <a:cubicBezTo>
                      <a:pt x="342" y="1210"/>
                      <a:pt x="320" y="1165"/>
                      <a:pt x="320" y="1142"/>
                    </a:cubicBezTo>
                    <a:cubicBezTo>
                      <a:pt x="320" y="1142"/>
                      <a:pt x="320" y="1119"/>
                      <a:pt x="320" y="1119"/>
                    </a:cubicBezTo>
                    <a:cubicBezTo>
                      <a:pt x="320" y="1096"/>
                      <a:pt x="320" y="1096"/>
                      <a:pt x="320" y="1073"/>
                    </a:cubicBezTo>
                    <a:cubicBezTo>
                      <a:pt x="342" y="1005"/>
                      <a:pt x="342" y="936"/>
                      <a:pt x="365" y="891"/>
                    </a:cubicBezTo>
                    <a:cubicBezTo>
                      <a:pt x="388" y="822"/>
                      <a:pt x="411" y="754"/>
                      <a:pt x="457" y="685"/>
                    </a:cubicBezTo>
                    <a:cubicBezTo>
                      <a:pt x="502" y="640"/>
                      <a:pt x="525" y="594"/>
                      <a:pt x="571" y="548"/>
                    </a:cubicBezTo>
                    <a:cubicBezTo>
                      <a:pt x="639" y="503"/>
                      <a:pt x="708" y="457"/>
                      <a:pt x="753" y="412"/>
                    </a:cubicBezTo>
                    <a:cubicBezTo>
                      <a:pt x="822" y="389"/>
                      <a:pt x="890" y="366"/>
                      <a:pt x="959" y="343"/>
                    </a:cubicBezTo>
                    <a:close/>
                    <a:moveTo>
                      <a:pt x="1096" y="1"/>
                    </a:moveTo>
                    <a:cubicBezTo>
                      <a:pt x="1073" y="1"/>
                      <a:pt x="1050" y="1"/>
                      <a:pt x="1050" y="23"/>
                    </a:cubicBezTo>
                    <a:cubicBezTo>
                      <a:pt x="959" y="23"/>
                      <a:pt x="867" y="46"/>
                      <a:pt x="776" y="69"/>
                    </a:cubicBezTo>
                    <a:cubicBezTo>
                      <a:pt x="685" y="92"/>
                      <a:pt x="594" y="138"/>
                      <a:pt x="525" y="183"/>
                    </a:cubicBezTo>
                    <a:cubicBezTo>
                      <a:pt x="434" y="229"/>
                      <a:pt x="388" y="297"/>
                      <a:pt x="320" y="343"/>
                    </a:cubicBezTo>
                    <a:cubicBezTo>
                      <a:pt x="251" y="412"/>
                      <a:pt x="206" y="480"/>
                      <a:pt x="160" y="571"/>
                    </a:cubicBezTo>
                    <a:cubicBezTo>
                      <a:pt x="91" y="640"/>
                      <a:pt x="69" y="731"/>
                      <a:pt x="46" y="822"/>
                    </a:cubicBezTo>
                    <a:cubicBezTo>
                      <a:pt x="46" y="845"/>
                      <a:pt x="23" y="868"/>
                      <a:pt x="23" y="868"/>
                    </a:cubicBezTo>
                    <a:cubicBezTo>
                      <a:pt x="23" y="936"/>
                      <a:pt x="0" y="1005"/>
                      <a:pt x="0" y="1051"/>
                    </a:cubicBezTo>
                    <a:cubicBezTo>
                      <a:pt x="0" y="1119"/>
                      <a:pt x="0" y="1165"/>
                      <a:pt x="0" y="1210"/>
                    </a:cubicBezTo>
                    <a:cubicBezTo>
                      <a:pt x="0" y="1233"/>
                      <a:pt x="0" y="1233"/>
                      <a:pt x="0" y="1233"/>
                    </a:cubicBezTo>
                    <a:cubicBezTo>
                      <a:pt x="0" y="1279"/>
                      <a:pt x="23" y="1325"/>
                      <a:pt x="23" y="1370"/>
                    </a:cubicBezTo>
                    <a:cubicBezTo>
                      <a:pt x="46" y="1416"/>
                      <a:pt x="69" y="1484"/>
                      <a:pt x="91" y="1553"/>
                    </a:cubicBezTo>
                    <a:cubicBezTo>
                      <a:pt x="114" y="1621"/>
                      <a:pt x="160" y="1713"/>
                      <a:pt x="206" y="1781"/>
                    </a:cubicBezTo>
                    <a:cubicBezTo>
                      <a:pt x="228" y="1804"/>
                      <a:pt x="251" y="1827"/>
                      <a:pt x="274" y="1849"/>
                    </a:cubicBezTo>
                    <a:cubicBezTo>
                      <a:pt x="297" y="1872"/>
                      <a:pt x="297" y="1872"/>
                      <a:pt x="297" y="1895"/>
                    </a:cubicBezTo>
                    <a:cubicBezTo>
                      <a:pt x="320" y="1918"/>
                      <a:pt x="342" y="1941"/>
                      <a:pt x="388" y="1964"/>
                    </a:cubicBezTo>
                    <a:lnTo>
                      <a:pt x="411" y="1964"/>
                    </a:lnTo>
                    <a:cubicBezTo>
                      <a:pt x="502" y="2078"/>
                      <a:pt x="639" y="2146"/>
                      <a:pt x="776" y="2192"/>
                    </a:cubicBezTo>
                    <a:cubicBezTo>
                      <a:pt x="883" y="2219"/>
                      <a:pt x="990" y="2230"/>
                      <a:pt x="1097" y="2230"/>
                    </a:cubicBezTo>
                    <a:cubicBezTo>
                      <a:pt x="1173" y="2230"/>
                      <a:pt x="1248" y="2224"/>
                      <a:pt x="1324" y="2215"/>
                    </a:cubicBezTo>
                    <a:cubicBezTo>
                      <a:pt x="1529" y="2169"/>
                      <a:pt x="1712" y="2078"/>
                      <a:pt x="1849" y="1941"/>
                    </a:cubicBezTo>
                    <a:cubicBezTo>
                      <a:pt x="2009" y="1804"/>
                      <a:pt x="2123" y="1644"/>
                      <a:pt x="2169" y="1461"/>
                    </a:cubicBezTo>
                    <a:cubicBezTo>
                      <a:pt x="2191" y="1370"/>
                      <a:pt x="2214" y="1302"/>
                      <a:pt x="2214" y="1210"/>
                    </a:cubicBezTo>
                    <a:cubicBezTo>
                      <a:pt x="2237" y="1119"/>
                      <a:pt x="2214" y="1005"/>
                      <a:pt x="2191" y="891"/>
                    </a:cubicBezTo>
                    <a:cubicBezTo>
                      <a:pt x="2169" y="731"/>
                      <a:pt x="2100" y="571"/>
                      <a:pt x="1986" y="434"/>
                    </a:cubicBezTo>
                    <a:cubicBezTo>
                      <a:pt x="1872" y="297"/>
                      <a:pt x="1735" y="183"/>
                      <a:pt x="1575" y="115"/>
                    </a:cubicBezTo>
                    <a:cubicBezTo>
                      <a:pt x="1415" y="46"/>
                      <a:pt x="1255" y="1"/>
                      <a:pt x="1096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9" name="Google Shape;389;p9"/>
              <p:cNvSpPr/>
              <p:nvPr/>
            </p:nvSpPr>
            <p:spPr>
              <a:xfrm>
                <a:off x="1237811" y="389220"/>
                <a:ext cx="48762" cy="39788"/>
              </a:xfrm>
              <a:custGeom>
                <a:avLst/>
                <a:gdLst/>
                <a:ahLst/>
                <a:cxnLst/>
                <a:rect l="l" t="t" r="r" b="b"/>
                <a:pathLst>
                  <a:path w="1804" h="1472" extrusionOk="0">
                    <a:moveTo>
                      <a:pt x="913" y="320"/>
                    </a:moveTo>
                    <a:cubicBezTo>
                      <a:pt x="982" y="343"/>
                      <a:pt x="1027" y="343"/>
                      <a:pt x="1096" y="366"/>
                    </a:cubicBezTo>
                    <a:cubicBezTo>
                      <a:pt x="1164" y="389"/>
                      <a:pt x="1210" y="412"/>
                      <a:pt x="1279" y="435"/>
                    </a:cubicBezTo>
                    <a:cubicBezTo>
                      <a:pt x="1324" y="480"/>
                      <a:pt x="1347" y="503"/>
                      <a:pt x="1393" y="549"/>
                    </a:cubicBezTo>
                    <a:cubicBezTo>
                      <a:pt x="1416" y="572"/>
                      <a:pt x="1438" y="594"/>
                      <a:pt x="1461" y="640"/>
                    </a:cubicBezTo>
                    <a:cubicBezTo>
                      <a:pt x="1461" y="663"/>
                      <a:pt x="1484" y="686"/>
                      <a:pt x="1484" y="731"/>
                    </a:cubicBezTo>
                    <a:cubicBezTo>
                      <a:pt x="1484" y="754"/>
                      <a:pt x="1484" y="800"/>
                      <a:pt x="1484" y="845"/>
                    </a:cubicBezTo>
                    <a:cubicBezTo>
                      <a:pt x="1461" y="891"/>
                      <a:pt x="1438" y="914"/>
                      <a:pt x="1438" y="937"/>
                    </a:cubicBezTo>
                    <a:cubicBezTo>
                      <a:pt x="1416" y="960"/>
                      <a:pt x="1393" y="982"/>
                      <a:pt x="1370" y="1005"/>
                    </a:cubicBezTo>
                    <a:cubicBezTo>
                      <a:pt x="1324" y="1028"/>
                      <a:pt x="1301" y="1051"/>
                      <a:pt x="1256" y="1074"/>
                    </a:cubicBezTo>
                    <a:cubicBezTo>
                      <a:pt x="1210" y="1097"/>
                      <a:pt x="1164" y="1119"/>
                      <a:pt x="1096" y="1142"/>
                    </a:cubicBezTo>
                    <a:lnTo>
                      <a:pt x="913" y="1142"/>
                    </a:lnTo>
                    <a:cubicBezTo>
                      <a:pt x="845" y="1142"/>
                      <a:pt x="776" y="1119"/>
                      <a:pt x="708" y="1097"/>
                    </a:cubicBezTo>
                    <a:cubicBezTo>
                      <a:pt x="662" y="1074"/>
                      <a:pt x="594" y="1051"/>
                      <a:pt x="548" y="1028"/>
                    </a:cubicBezTo>
                    <a:cubicBezTo>
                      <a:pt x="503" y="1005"/>
                      <a:pt x="457" y="960"/>
                      <a:pt x="434" y="937"/>
                    </a:cubicBezTo>
                    <a:lnTo>
                      <a:pt x="411" y="914"/>
                    </a:lnTo>
                    <a:cubicBezTo>
                      <a:pt x="388" y="891"/>
                      <a:pt x="388" y="868"/>
                      <a:pt x="366" y="823"/>
                    </a:cubicBezTo>
                    <a:cubicBezTo>
                      <a:pt x="366" y="800"/>
                      <a:pt x="343" y="777"/>
                      <a:pt x="343" y="754"/>
                    </a:cubicBezTo>
                    <a:cubicBezTo>
                      <a:pt x="343" y="731"/>
                      <a:pt x="343" y="709"/>
                      <a:pt x="343" y="686"/>
                    </a:cubicBezTo>
                    <a:cubicBezTo>
                      <a:pt x="343" y="663"/>
                      <a:pt x="343" y="640"/>
                      <a:pt x="343" y="617"/>
                    </a:cubicBezTo>
                    <a:cubicBezTo>
                      <a:pt x="343" y="617"/>
                      <a:pt x="366" y="617"/>
                      <a:pt x="366" y="594"/>
                    </a:cubicBezTo>
                    <a:cubicBezTo>
                      <a:pt x="366" y="594"/>
                      <a:pt x="366" y="594"/>
                      <a:pt x="366" y="572"/>
                    </a:cubicBezTo>
                    <a:cubicBezTo>
                      <a:pt x="366" y="572"/>
                      <a:pt x="388" y="549"/>
                      <a:pt x="388" y="549"/>
                    </a:cubicBezTo>
                    <a:cubicBezTo>
                      <a:pt x="411" y="526"/>
                      <a:pt x="434" y="480"/>
                      <a:pt x="457" y="457"/>
                    </a:cubicBezTo>
                    <a:cubicBezTo>
                      <a:pt x="503" y="435"/>
                      <a:pt x="525" y="412"/>
                      <a:pt x="571" y="389"/>
                    </a:cubicBezTo>
                    <a:cubicBezTo>
                      <a:pt x="617" y="366"/>
                      <a:pt x="662" y="366"/>
                      <a:pt x="708" y="343"/>
                    </a:cubicBezTo>
                    <a:cubicBezTo>
                      <a:pt x="776" y="343"/>
                      <a:pt x="845" y="320"/>
                      <a:pt x="913" y="320"/>
                    </a:cubicBezTo>
                    <a:close/>
                    <a:moveTo>
                      <a:pt x="868" y="1"/>
                    </a:moveTo>
                    <a:cubicBezTo>
                      <a:pt x="731" y="1"/>
                      <a:pt x="594" y="24"/>
                      <a:pt x="457" y="92"/>
                    </a:cubicBezTo>
                    <a:cubicBezTo>
                      <a:pt x="366" y="115"/>
                      <a:pt x="274" y="184"/>
                      <a:pt x="206" y="252"/>
                    </a:cubicBezTo>
                    <a:cubicBezTo>
                      <a:pt x="206" y="252"/>
                      <a:pt x="183" y="275"/>
                      <a:pt x="183" y="275"/>
                    </a:cubicBezTo>
                    <a:cubicBezTo>
                      <a:pt x="183" y="275"/>
                      <a:pt x="160" y="298"/>
                      <a:pt x="160" y="298"/>
                    </a:cubicBezTo>
                    <a:cubicBezTo>
                      <a:pt x="137" y="343"/>
                      <a:pt x="114" y="389"/>
                      <a:pt x="92" y="412"/>
                    </a:cubicBezTo>
                    <a:cubicBezTo>
                      <a:pt x="92" y="435"/>
                      <a:pt x="69" y="435"/>
                      <a:pt x="69" y="435"/>
                    </a:cubicBezTo>
                    <a:cubicBezTo>
                      <a:pt x="46" y="480"/>
                      <a:pt x="46" y="526"/>
                      <a:pt x="23" y="572"/>
                    </a:cubicBezTo>
                    <a:cubicBezTo>
                      <a:pt x="23" y="594"/>
                      <a:pt x="23" y="594"/>
                      <a:pt x="23" y="617"/>
                    </a:cubicBezTo>
                    <a:cubicBezTo>
                      <a:pt x="0" y="731"/>
                      <a:pt x="23" y="845"/>
                      <a:pt x="69" y="960"/>
                    </a:cubicBezTo>
                    <a:cubicBezTo>
                      <a:pt x="92" y="1005"/>
                      <a:pt x="114" y="1028"/>
                      <a:pt x="137" y="1074"/>
                    </a:cubicBezTo>
                    <a:cubicBezTo>
                      <a:pt x="160" y="1119"/>
                      <a:pt x="206" y="1165"/>
                      <a:pt x="251" y="1211"/>
                    </a:cubicBezTo>
                    <a:cubicBezTo>
                      <a:pt x="297" y="1233"/>
                      <a:pt x="320" y="1279"/>
                      <a:pt x="366" y="1302"/>
                    </a:cubicBezTo>
                    <a:cubicBezTo>
                      <a:pt x="388" y="1325"/>
                      <a:pt x="411" y="1325"/>
                      <a:pt x="457" y="1348"/>
                    </a:cubicBezTo>
                    <a:cubicBezTo>
                      <a:pt x="457" y="1348"/>
                      <a:pt x="457" y="1348"/>
                      <a:pt x="480" y="1370"/>
                    </a:cubicBezTo>
                    <a:lnTo>
                      <a:pt x="503" y="1370"/>
                    </a:lnTo>
                    <a:cubicBezTo>
                      <a:pt x="548" y="1393"/>
                      <a:pt x="617" y="1416"/>
                      <a:pt x="662" y="1439"/>
                    </a:cubicBezTo>
                    <a:cubicBezTo>
                      <a:pt x="743" y="1455"/>
                      <a:pt x="835" y="1471"/>
                      <a:pt x="922" y="1471"/>
                    </a:cubicBezTo>
                    <a:cubicBezTo>
                      <a:pt x="959" y="1471"/>
                      <a:pt x="994" y="1468"/>
                      <a:pt x="1027" y="1462"/>
                    </a:cubicBezTo>
                    <a:cubicBezTo>
                      <a:pt x="1187" y="1462"/>
                      <a:pt x="1324" y="1416"/>
                      <a:pt x="1461" y="1348"/>
                    </a:cubicBezTo>
                    <a:cubicBezTo>
                      <a:pt x="1507" y="1302"/>
                      <a:pt x="1552" y="1279"/>
                      <a:pt x="1598" y="1233"/>
                    </a:cubicBezTo>
                    <a:cubicBezTo>
                      <a:pt x="1621" y="1211"/>
                      <a:pt x="1644" y="1188"/>
                      <a:pt x="1667" y="1165"/>
                    </a:cubicBezTo>
                    <a:cubicBezTo>
                      <a:pt x="1689" y="1142"/>
                      <a:pt x="1712" y="1097"/>
                      <a:pt x="1735" y="1051"/>
                    </a:cubicBezTo>
                    <a:cubicBezTo>
                      <a:pt x="1758" y="1005"/>
                      <a:pt x="1781" y="960"/>
                      <a:pt x="1804" y="891"/>
                    </a:cubicBezTo>
                    <a:cubicBezTo>
                      <a:pt x="1804" y="868"/>
                      <a:pt x="1804" y="845"/>
                      <a:pt x="1804" y="823"/>
                    </a:cubicBezTo>
                    <a:cubicBezTo>
                      <a:pt x="1804" y="754"/>
                      <a:pt x="1804" y="709"/>
                      <a:pt x="1804" y="663"/>
                    </a:cubicBezTo>
                    <a:cubicBezTo>
                      <a:pt x="1781" y="594"/>
                      <a:pt x="1758" y="526"/>
                      <a:pt x="1735" y="480"/>
                    </a:cubicBezTo>
                    <a:cubicBezTo>
                      <a:pt x="1689" y="389"/>
                      <a:pt x="1644" y="343"/>
                      <a:pt x="1598" y="275"/>
                    </a:cubicBezTo>
                    <a:cubicBezTo>
                      <a:pt x="1552" y="229"/>
                      <a:pt x="1484" y="184"/>
                      <a:pt x="1438" y="161"/>
                    </a:cubicBezTo>
                    <a:cubicBezTo>
                      <a:pt x="1370" y="115"/>
                      <a:pt x="1301" y="92"/>
                      <a:pt x="1210" y="69"/>
                    </a:cubicBezTo>
                    <a:cubicBezTo>
                      <a:pt x="1096" y="24"/>
                      <a:pt x="982" y="1"/>
                      <a:pt x="868" y="1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90" name="Google Shape;390;p9"/>
              <p:cNvSpPr/>
              <p:nvPr/>
            </p:nvSpPr>
            <p:spPr>
              <a:xfrm>
                <a:off x="1403775" y="547184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587528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10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55852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93" name="Google Shape;393;p10"/>
          <p:cNvSpPr/>
          <p:nvPr/>
        </p:nvSpPr>
        <p:spPr>
          <a:xfrm flipH="1">
            <a:off x="6095894" y="1"/>
            <a:ext cx="6095940" cy="1517576"/>
          </a:xfrm>
          <a:custGeom>
            <a:avLst/>
            <a:gdLst/>
            <a:ahLst/>
            <a:cxnLst/>
            <a:rect l="l" t="t" r="r" b="b"/>
            <a:pathLst>
              <a:path w="60512" h="16091" extrusionOk="0">
                <a:moveTo>
                  <a:pt x="0" y="0"/>
                </a:moveTo>
                <a:lnTo>
                  <a:pt x="0" y="15915"/>
                </a:lnTo>
                <a:cubicBezTo>
                  <a:pt x="0" y="15915"/>
                  <a:pt x="1475" y="16091"/>
                  <a:pt x="4118" y="16091"/>
                </a:cubicBezTo>
                <a:cubicBezTo>
                  <a:pt x="10236" y="16091"/>
                  <a:pt x="22617" y="15151"/>
                  <a:pt x="37469" y="8921"/>
                </a:cubicBezTo>
                <a:lnTo>
                  <a:pt x="60512" y="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94" name="Google Shape;394;p10"/>
          <p:cNvGrpSpPr/>
          <p:nvPr/>
        </p:nvGrpSpPr>
        <p:grpSpPr>
          <a:xfrm>
            <a:off x="7040006" y="3"/>
            <a:ext cx="5151825" cy="1388533"/>
            <a:chOff x="5280004" y="2"/>
            <a:chExt cx="3863869" cy="1041400"/>
          </a:xfrm>
        </p:grpSpPr>
        <p:sp>
          <p:nvSpPr>
            <p:cNvPr id="395" name="Google Shape;395;p10"/>
            <p:cNvSpPr/>
            <p:nvPr/>
          </p:nvSpPr>
          <p:spPr>
            <a:xfrm>
              <a:off x="7141543" y="409977"/>
              <a:ext cx="253608" cy="250384"/>
            </a:xfrm>
            <a:custGeom>
              <a:avLst/>
              <a:gdLst/>
              <a:ahLst/>
              <a:cxnLst/>
              <a:rect l="l" t="t" r="r" b="b"/>
              <a:pathLst>
                <a:path w="7158" h="7067" extrusionOk="0">
                  <a:moveTo>
                    <a:pt x="4230" y="1"/>
                  </a:moveTo>
                  <a:cubicBezTo>
                    <a:pt x="4050" y="1"/>
                    <a:pt x="3847" y="107"/>
                    <a:pt x="3643" y="329"/>
                  </a:cubicBezTo>
                  <a:lnTo>
                    <a:pt x="3552" y="420"/>
                  </a:lnTo>
                  <a:lnTo>
                    <a:pt x="3460" y="512"/>
                  </a:lnTo>
                  <a:lnTo>
                    <a:pt x="2570" y="1493"/>
                  </a:lnTo>
                  <a:lnTo>
                    <a:pt x="1155" y="1265"/>
                  </a:lnTo>
                  <a:lnTo>
                    <a:pt x="995" y="1242"/>
                  </a:lnTo>
                  <a:cubicBezTo>
                    <a:pt x="930" y="1234"/>
                    <a:pt x="868" y="1230"/>
                    <a:pt x="809" y="1230"/>
                  </a:cubicBezTo>
                  <a:cubicBezTo>
                    <a:pt x="217" y="1230"/>
                    <a:pt x="1" y="1640"/>
                    <a:pt x="333" y="2201"/>
                  </a:cubicBezTo>
                  <a:lnTo>
                    <a:pt x="447" y="2452"/>
                  </a:lnTo>
                  <a:lnTo>
                    <a:pt x="1086" y="3616"/>
                  </a:lnTo>
                  <a:lnTo>
                    <a:pt x="516" y="4780"/>
                  </a:lnTo>
                  <a:lnTo>
                    <a:pt x="447" y="4917"/>
                  </a:lnTo>
                  <a:lnTo>
                    <a:pt x="379" y="5031"/>
                  </a:lnTo>
                  <a:cubicBezTo>
                    <a:pt x="101" y="5607"/>
                    <a:pt x="307" y="5993"/>
                    <a:pt x="831" y="5993"/>
                  </a:cubicBezTo>
                  <a:cubicBezTo>
                    <a:pt x="910" y="5993"/>
                    <a:pt x="995" y="5985"/>
                    <a:pt x="1086" y="5967"/>
                  </a:cubicBezTo>
                  <a:lnTo>
                    <a:pt x="1223" y="5944"/>
                  </a:lnTo>
                  <a:lnTo>
                    <a:pt x="1360" y="5921"/>
                  </a:lnTo>
                  <a:lnTo>
                    <a:pt x="2661" y="5670"/>
                  </a:lnTo>
                  <a:lnTo>
                    <a:pt x="3711" y="6674"/>
                  </a:lnTo>
                  <a:lnTo>
                    <a:pt x="3803" y="6766"/>
                  </a:lnTo>
                  <a:cubicBezTo>
                    <a:pt x="3997" y="6969"/>
                    <a:pt x="4192" y="7067"/>
                    <a:pt x="4363" y="7067"/>
                  </a:cubicBezTo>
                  <a:cubicBezTo>
                    <a:pt x="4633" y="7067"/>
                    <a:pt x="4842" y="6825"/>
                    <a:pt x="4898" y="6378"/>
                  </a:cubicBezTo>
                  <a:lnTo>
                    <a:pt x="5104" y="4803"/>
                  </a:lnTo>
                  <a:lnTo>
                    <a:pt x="6268" y="4186"/>
                  </a:lnTo>
                  <a:lnTo>
                    <a:pt x="6405" y="4118"/>
                  </a:lnTo>
                  <a:lnTo>
                    <a:pt x="6519" y="4072"/>
                  </a:lnTo>
                  <a:cubicBezTo>
                    <a:pt x="7158" y="3730"/>
                    <a:pt x="7135" y="3205"/>
                    <a:pt x="6473" y="2908"/>
                  </a:cubicBezTo>
                  <a:lnTo>
                    <a:pt x="6405" y="2863"/>
                  </a:lnTo>
                  <a:lnTo>
                    <a:pt x="5035" y="2223"/>
                  </a:lnTo>
                  <a:lnTo>
                    <a:pt x="4807" y="900"/>
                  </a:lnTo>
                  <a:lnTo>
                    <a:pt x="4784" y="649"/>
                  </a:lnTo>
                  <a:cubicBezTo>
                    <a:pt x="4703" y="228"/>
                    <a:pt x="4492" y="1"/>
                    <a:pt x="423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6" name="Google Shape;396;p10"/>
            <p:cNvSpPr/>
            <p:nvPr/>
          </p:nvSpPr>
          <p:spPr>
            <a:xfrm>
              <a:off x="7849320" y="39968"/>
              <a:ext cx="172721" cy="16542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7" name="Google Shape;397;p10"/>
            <p:cNvSpPr/>
            <p:nvPr/>
          </p:nvSpPr>
          <p:spPr>
            <a:xfrm>
              <a:off x="8223486" y="460093"/>
              <a:ext cx="71214" cy="10030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8" name="Google Shape;398;p10"/>
            <p:cNvSpPr/>
            <p:nvPr/>
          </p:nvSpPr>
          <p:spPr>
            <a:xfrm>
              <a:off x="8971151" y="33594"/>
              <a:ext cx="172721" cy="16542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9" name="Google Shape;399;p10"/>
            <p:cNvSpPr/>
            <p:nvPr/>
          </p:nvSpPr>
          <p:spPr>
            <a:xfrm>
              <a:off x="8817013" y="847942"/>
              <a:ext cx="71214" cy="10030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0" name="Google Shape;400;p10"/>
            <p:cNvSpPr/>
            <p:nvPr/>
          </p:nvSpPr>
          <p:spPr>
            <a:xfrm>
              <a:off x="8386858" y="2"/>
              <a:ext cx="71214" cy="10030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1" name="Google Shape;401;p10"/>
            <p:cNvSpPr/>
            <p:nvPr/>
          </p:nvSpPr>
          <p:spPr>
            <a:xfrm>
              <a:off x="7413294" y="154070"/>
              <a:ext cx="71214" cy="100302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02" name="Google Shape;402;p10"/>
            <p:cNvGrpSpPr/>
            <p:nvPr/>
          </p:nvGrpSpPr>
          <p:grpSpPr>
            <a:xfrm rot="-2902641">
              <a:off x="8577127" y="419044"/>
              <a:ext cx="221605" cy="232410"/>
              <a:chOff x="4298580" y="207227"/>
              <a:chExt cx="169073" cy="177317"/>
            </a:xfrm>
          </p:grpSpPr>
          <p:sp>
            <p:nvSpPr>
              <p:cNvPr id="403" name="Google Shape;403;p10"/>
              <p:cNvSpPr/>
              <p:nvPr/>
            </p:nvSpPr>
            <p:spPr>
              <a:xfrm>
                <a:off x="4304148" y="212174"/>
                <a:ext cx="35788" cy="35193"/>
              </a:xfrm>
              <a:custGeom>
                <a:avLst/>
                <a:gdLst/>
                <a:ahLst/>
                <a:cxnLst/>
                <a:rect l="l" t="t" r="r" b="b"/>
                <a:pathLst>
                  <a:path w="1324" h="1302" extrusionOk="0">
                    <a:moveTo>
                      <a:pt x="685" y="0"/>
                    </a:moveTo>
                    <a:cubicBezTo>
                      <a:pt x="639" y="0"/>
                      <a:pt x="594" y="0"/>
                      <a:pt x="548" y="23"/>
                    </a:cubicBezTo>
                    <a:cubicBezTo>
                      <a:pt x="479" y="23"/>
                      <a:pt x="411" y="69"/>
                      <a:pt x="343" y="114"/>
                    </a:cubicBezTo>
                    <a:cubicBezTo>
                      <a:pt x="320" y="114"/>
                      <a:pt x="274" y="160"/>
                      <a:pt x="251" y="183"/>
                    </a:cubicBezTo>
                    <a:cubicBezTo>
                      <a:pt x="251" y="183"/>
                      <a:pt x="228" y="206"/>
                      <a:pt x="228" y="206"/>
                    </a:cubicBezTo>
                    <a:cubicBezTo>
                      <a:pt x="183" y="228"/>
                      <a:pt x="137" y="251"/>
                      <a:pt x="91" y="297"/>
                    </a:cubicBezTo>
                    <a:cubicBezTo>
                      <a:pt x="0" y="411"/>
                      <a:pt x="0" y="616"/>
                      <a:pt x="23" y="753"/>
                    </a:cubicBezTo>
                    <a:cubicBezTo>
                      <a:pt x="46" y="799"/>
                      <a:pt x="69" y="845"/>
                      <a:pt x="91" y="890"/>
                    </a:cubicBezTo>
                    <a:cubicBezTo>
                      <a:pt x="91" y="936"/>
                      <a:pt x="114" y="959"/>
                      <a:pt x="114" y="982"/>
                    </a:cubicBezTo>
                    <a:cubicBezTo>
                      <a:pt x="160" y="1050"/>
                      <a:pt x="206" y="1073"/>
                      <a:pt x="228" y="1119"/>
                    </a:cubicBezTo>
                    <a:cubicBezTo>
                      <a:pt x="274" y="1187"/>
                      <a:pt x="365" y="1233"/>
                      <a:pt x="434" y="1255"/>
                    </a:cubicBezTo>
                    <a:cubicBezTo>
                      <a:pt x="525" y="1278"/>
                      <a:pt x="616" y="1301"/>
                      <a:pt x="708" y="1301"/>
                    </a:cubicBezTo>
                    <a:cubicBezTo>
                      <a:pt x="776" y="1301"/>
                      <a:pt x="845" y="1278"/>
                      <a:pt x="890" y="1255"/>
                    </a:cubicBezTo>
                    <a:cubicBezTo>
                      <a:pt x="982" y="1210"/>
                      <a:pt x="1050" y="1164"/>
                      <a:pt x="1119" y="1119"/>
                    </a:cubicBezTo>
                    <a:cubicBezTo>
                      <a:pt x="1187" y="1050"/>
                      <a:pt x="1233" y="959"/>
                      <a:pt x="1278" y="867"/>
                    </a:cubicBezTo>
                    <a:cubicBezTo>
                      <a:pt x="1324" y="799"/>
                      <a:pt x="1324" y="708"/>
                      <a:pt x="1324" y="616"/>
                    </a:cubicBezTo>
                    <a:cubicBezTo>
                      <a:pt x="1324" y="548"/>
                      <a:pt x="1301" y="457"/>
                      <a:pt x="1278" y="388"/>
                    </a:cubicBezTo>
                    <a:cubicBezTo>
                      <a:pt x="1256" y="342"/>
                      <a:pt x="1233" y="297"/>
                      <a:pt x="1187" y="251"/>
                    </a:cubicBezTo>
                    <a:cubicBezTo>
                      <a:pt x="1164" y="206"/>
                      <a:pt x="1141" y="183"/>
                      <a:pt x="1119" y="160"/>
                    </a:cubicBezTo>
                    <a:cubicBezTo>
                      <a:pt x="1073" y="114"/>
                      <a:pt x="1027" y="91"/>
                      <a:pt x="1004" y="69"/>
                    </a:cubicBezTo>
                    <a:cubicBezTo>
                      <a:pt x="936" y="46"/>
                      <a:pt x="867" y="23"/>
                      <a:pt x="822" y="23"/>
                    </a:cubicBezTo>
                    <a:cubicBezTo>
                      <a:pt x="776" y="0"/>
                      <a:pt x="731" y="0"/>
                      <a:pt x="68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04" name="Google Shape;404;p10"/>
              <p:cNvSpPr/>
              <p:nvPr/>
            </p:nvSpPr>
            <p:spPr>
              <a:xfrm>
                <a:off x="4396077" y="219553"/>
                <a:ext cx="66656" cy="74684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763" extrusionOk="0">
                    <a:moveTo>
                      <a:pt x="959" y="1"/>
                    </a:moveTo>
                    <a:cubicBezTo>
                      <a:pt x="867" y="1"/>
                      <a:pt x="776" y="24"/>
                      <a:pt x="685" y="47"/>
                    </a:cubicBezTo>
                    <a:cubicBezTo>
                      <a:pt x="639" y="69"/>
                      <a:pt x="571" y="92"/>
                      <a:pt x="502" y="138"/>
                    </a:cubicBezTo>
                    <a:cubicBezTo>
                      <a:pt x="457" y="161"/>
                      <a:pt x="411" y="206"/>
                      <a:pt x="365" y="252"/>
                    </a:cubicBezTo>
                    <a:cubicBezTo>
                      <a:pt x="342" y="275"/>
                      <a:pt x="320" y="298"/>
                      <a:pt x="297" y="343"/>
                    </a:cubicBezTo>
                    <a:cubicBezTo>
                      <a:pt x="228" y="389"/>
                      <a:pt x="183" y="457"/>
                      <a:pt x="160" y="549"/>
                    </a:cubicBezTo>
                    <a:cubicBezTo>
                      <a:pt x="114" y="640"/>
                      <a:pt x="91" y="731"/>
                      <a:pt x="69" y="823"/>
                    </a:cubicBezTo>
                    <a:cubicBezTo>
                      <a:pt x="23" y="982"/>
                      <a:pt x="0" y="1142"/>
                      <a:pt x="0" y="1302"/>
                    </a:cubicBezTo>
                    <a:cubicBezTo>
                      <a:pt x="23" y="1462"/>
                      <a:pt x="69" y="1622"/>
                      <a:pt x="137" y="1759"/>
                    </a:cubicBezTo>
                    <a:cubicBezTo>
                      <a:pt x="206" y="1918"/>
                      <a:pt x="274" y="2078"/>
                      <a:pt x="388" y="2215"/>
                    </a:cubicBezTo>
                    <a:cubicBezTo>
                      <a:pt x="434" y="2284"/>
                      <a:pt x="479" y="2352"/>
                      <a:pt x="548" y="2398"/>
                    </a:cubicBezTo>
                    <a:cubicBezTo>
                      <a:pt x="639" y="2489"/>
                      <a:pt x="753" y="2557"/>
                      <a:pt x="867" y="2626"/>
                    </a:cubicBezTo>
                    <a:cubicBezTo>
                      <a:pt x="1050" y="2717"/>
                      <a:pt x="1255" y="2740"/>
                      <a:pt x="1438" y="2763"/>
                    </a:cubicBezTo>
                    <a:cubicBezTo>
                      <a:pt x="1644" y="2763"/>
                      <a:pt x="1826" y="2694"/>
                      <a:pt x="1986" y="2603"/>
                    </a:cubicBezTo>
                    <a:cubicBezTo>
                      <a:pt x="2100" y="2535"/>
                      <a:pt x="2191" y="2443"/>
                      <a:pt x="2260" y="2352"/>
                    </a:cubicBezTo>
                    <a:cubicBezTo>
                      <a:pt x="2465" y="2101"/>
                      <a:pt x="2465" y="1781"/>
                      <a:pt x="2397" y="1485"/>
                    </a:cubicBezTo>
                    <a:cubicBezTo>
                      <a:pt x="2397" y="1393"/>
                      <a:pt x="2374" y="1302"/>
                      <a:pt x="2351" y="1211"/>
                    </a:cubicBezTo>
                    <a:cubicBezTo>
                      <a:pt x="2305" y="1119"/>
                      <a:pt x="2260" y="1028"/>
                      <a:pt x="2214" y="937"/>
                    </a:cubicBezTo>
                    <a:cubicBezTo>
                      <a:pt x="2191" y="868"/>
                      <a:pt x="2146" y="823"/>
                      <a:pt x="2123" y="754"/>
                    </a:cubicBezTo>
                    <a:cubicBezTo>
                      <a:pt x="2077" y="686"/>
                      <a:pt x="2032" y="640"/>
                      <a:pt x="1986" y="572"/>
                    </a:cubicBezTo>
                    <a:cubicBezTo>
                      <a:pt x="1917" y="503"/>
                      <a:pt x="1872" y="435"/>
                      <a:pt x="1780" y="366"/>
                    </a:cubicBezTo>
                    <a:cubicBezTo>
                      <a:pt x="1712" y="298"/>
                      <a:pt x="1621" y="252"/>
                      <a:pt x="1529" y="184"/>
                    </a:cubicBezTo>
                    <a:cubicBezTo>
                      <a:pt x="1392" y="115"/>
                      <a:pt x="1255" y="47"/>
                      <a:pt x="1096" y="24"/>
                    </a:cubicBezTo>
                    <a:cubicBezTo>
                      <a:pt x="1050" y="1"/>
                      <a:pt x="1004" y="1"/>
                      <a:pt x="959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05" name="Google Shape;405;p10"/>
              <p:cNvSpPr/>
              <p:nvPr/>
            </p:nvSpPr>
            <p:spPr>
              <a:xfrm>
                <a:off x="4404700" y="322591"/>
                <a:ext cx="58655" cy="56493"/>
              </a:xfrm>
              <a:custGeom>
                <a:avLst/>
                <a:gdLst/>
                <a:ahLst/>
                <a:cxnLst/>
                <a:rect l="l" t="t" r="r" b="b"/>
                <a:pathLst>
                  <a:path w="2170" h="2090" extrusionOk="0">
                    <a:moveTo>
                      <a:pt x="1028" y="1"/>
                    </a:moveTo>
                    <a:cubicBezTo>
                      <a:pt x="914" y="1"/>
                      <a:pt x="822" y="24"/>
                      <a:pt x="708" y="46"/>
                    </a:cubicBezTo>
                    <a:cubicBezTo>
                      <a:pt x="663" y="46"/>
                      <a:pt x="594" y="69"/>
                      <a:pt x="548" y="92"/>
                    </a:cubicBezTo>
                    <a:cubicBezTo>
                      <a:pt x="503" y="115"/>
                      <a:pt x="457" y="138"/>
                      <a:pt x="434" y="161"/>
                    </a:cubicBezTo>
                    <a:cubicBezTo>
                      <a:pt x="366" y="183"/>
                      <a:pt x="297" y="252"/>
                      <a:pt x="252" y="298"/>
                    </a:cubicBezTo>
                    <a:cubicBezTo>
                      <a:pt x="229" y="343"/>
                      <a:pt x="206" y="389"/>
                      <a:pt x="183" y="434"/>
                    </a:cubicBezTo>
                    <a:cubicBezTo>
                      <a:pt x="115" y="480"/>
                      <a:pt x="92" y="594"/>
                      <a:pt x="69" y="663"/>
                    </a:cubicBezTo>
                    <a:cubicBezTo>
                      <a:pt x="23" y="868"/>
                      <a:pt x="1" y="1096"/>
                      <a:pt x="69" y="1302"/>
                    </a:cubicBezTo>
                    <a:cubicBezTo>
                      <a:pt x="115" y="1393"/>
                      <a:pt x="160" y="1484"/>
                      <a:pt x="206" y="1599"/>
                    </a:cubicBezTo>
                    <a:cubicBezTo>
                      <a:pt x="206" y="1621"/>
                      <a:pt x="229" y="1667"/>
                      <a:pt x="252" y="1690"/>
                    </a:cubicBezTo>
                    <a:cubicBezTo>
                      <a:pt x="275" y="1736"/>
                      <a:pt x="320" y="1781"/>
                      <a:pt x="366" y="1827"/>
                    </a:cubicBezTo>
                    <a:cubicBezTo>
                      <a:pt x="389" y="1850"/>
                      <a:pt x="434" y="1872"/>
                      <a:pt x="457" y="1895"/>
                    </a:cubicBezTo>
                    <a:cubicBezTo>
                      <a:pt x="526" y="1941"/>
                      <a:pt x="594" y="1987"/>
                      <a:pt x="663" y="2009"/>
                    </a:cubicBezTo>
                    <a:cubicBezTo>
                      <a:pt x="731" y="2032"/>
                      <a:pt x="777" y="2055"/>
                      <a:pt x="845" y="2055"/>
                    </a:cubicBezTo>
                    <a:cubicBezTo>
                      <a:pt x="914" y="2078"/>
                      <a:pt x="994" y="2089"/>
                      <a:pt x="1073" y="2089"/>
                    </a:cubicBezTo>
                    <a:cubicBezTo>
                      <a:pt x="1153" y="2089"/>
                      <a:pt x="1233" y="2078"/>
                      <a:pt x="1302" y="2055"/>
                    </a:cubicBezTo>
                    <a:cubicBezTo>
                      <a:pt x="1393" y="2032"/>
                      <a:pt x="1461" y="2009"/>
                      <a:pt x="1530" y="1964"/>
                    </a:cubicBezTo>
                    <a:cubicBezTo>
                      <a:pt x="1576" y="1941"/>
                      <a:pt x="1644" y="1918"/>
                      <a:pt x="1690" y="1895"/>
                    </a:cubicBezTo>
                    <a:cubicBezTo>
                      <a:pt x="1781" y="1850"/>
                      <a:pt x="1872" y="1781"/>
                      <a:pt x="1964" y="1690"/>
                    </a:cubicBezTo>
                    <a:cubicBezTo>
                      <a:pt x="2009" y="1621"/>
                      <a:pt x="2078" y="1530"/>
                      <a:pt x="2101" y="1439"/>
                    </a:cubicBezTo>
                    <a:cubicBezTo>
                      <a:pt x="2123" y="1416"/>
                      <a:pt x="2123" y="1370"/>
                      <a:pt x="2146" y="1325"/>
                    </a:cubicBezTo>
                    <a:cubicBezTo>
                      <a:pt x="2169" y="1256"/>
                      <a:pt x="2169" y="1188"/>
                      <a:pt x="2169" y="1142"/>
                    </a:cubicBezTo>
                    <a:cubicBezTo>
                      <a:pt x="2169" y="1096"/>
                      <a:pt x="2146" y="1051"/>
                      <a:pt x="2146" y="1005"/>
                    </a:cubicBezTo>
                    <a:cubicBezTo>
                      <a:pt x="2146" y="937"/>
                      <a:pt x="2123" y="891"/>
                      <a:pt x="2123" y="823"/>
                    </a:cubicBezTo>
                    <a:cubicBezTo>
                      <a:pt x="2101" y="731"/>
                      <a:pt x="2055" y="617"/>
                      <a:pt x="1986" y="526"/>
                    </a:cubicBezTo>
                    <a:cubicBezTo>
                      <a:pt x="1964" y="457"/>
                      <a:pt x="1895" y="389"/>
                      <a:pt x="1827" y="343"/>
                    </a:cubicBezTo>
                    <a:cubicBezTo>
                      <a:pt x="1758" y="252"/>
                      <a:pt x="1644" y="183"/>
                      <a:pt x="1553" y="138"/>
                    </a:cubicBezTo>
                    <a:cubicBezTo>
                      <a:pt x="1484" y="92"/>
                      <a:pt x="1393" y="69"/>
                      <a:pt x="1302" y="46"/>
                    </a:cubicBezTo>
                    <a:cubicBezTo>
                      <a:pt x="1210" y="1"/>
                      <a:pt x="1119" y="1"/>
                      <a:pt x="1028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06" name="Google Shape;406;p10"/>
              <p:cNvSpPr/>
              <p:nvPr/>
            </p:nvSpPr>
            <p:spPr>
              <a:xfrm>
                <a:off x="4390509" y="214634"/>
                <a:ext cx="77144" cy="8701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3219" extrusionOk="0">
                    <a:moveTo>
                      <a:pt x="1347" y="320"/>
                    </a:moveTo>
                    <a:cubicBezTo>
                      <a:pt x="1439" y="343"/>
                      <a:pt x="1530" y="366"/>
                      <a:pt x="1621" y="388"/>
                    </a:cubicBezTo>
                    <a:cubicBezTo>
                      <a:pt x="1713" y="457"/>
                      <a:pt x="1827" y="503"/>
                      <a:pt x="1918" y="571"/>
                    </a:cubicBezTo>
                    <a:cubicBezTo>
                      <a:pt x="2009" y="662"/>
                      <a:pt x="2101" y="731"/>
                      <a:pt x="2169" y="845"/>
                    </a:cubicBezTo>
                    <a:cubicBezTo>
                      <a:pt x="2260" y="959"/>
                      <a:pt x="2329" y="1073"/>
                      <a:pt x="2375" y="1210"/>
                    </a:cubicBezTo>
                    <a:cubicBezTo>
                      <a:pt x="2443" y="1324"/>
                      <a:pt x="2466" y="1461"/>
                      <a:pt x="2489" y="1598"/>
                    </a:cubicBezTo>
                    <a:cubicBezTo>
                      <a:pt x="2511" y="1735"/>
                      <a:pt x="2511" y="1895"/>
                      <a:pt x="2489" y="2032"/>
                    </a:cubicBezTo>
                    <a:cubicBezTo>
                      <a:pt x="2489" y="2123"/>
                      <a:pt x="2443" y="2214"/>
                      <a:pt x="2420" y="2329"/>
                    </a:cubicBezTo>
                    <a:cubicBezTo>
                      <a:pt x="2375" y="2397"/>
                      <a:pt x="2329" y="2488"/>
                      <a:pt x="2283" y="2557"/>
                    </a:cubicBezTo>
                    <a:cubicBezTo>
                      <a:pt x="2238" y="2602"/>
                      <a:pt x="2192" y="2671"/>
                      <a:pt x="2123" y="2717"/>
                    </a:cubicBezTo>
                    <a:cubicBezTo>
                      <a:pt x="2078" y="2739"/>
                      <a:pt x="2009" y="2785"/>
                      <a:pt x="1941" y="2808"/>
                    </a:cubicBezTo>
                    <a:cubicBezTo>
                      <a:pt x="1872" y="2854"/>
                      <a:pt x="1804" y="2854"/>
                      <a:pt x="1735" y="2876"/>
                    </a:cubicBezTo>
                    <a:lnTo>
                      <a:pt x="1507" y="2876"/>
                    </a:lnTo>
                    <a:cubicBezTo>
                      <a:pt x="1416" y="2854"/>
                      <a:pt x="1325" y="2831"/>
                      <a:pt x="1256" y="2808"/>
                    </a:cubicBezTo>
                    <a:cubicBezTo>
                      <a:pt x="1142" y="2762"/>
                      <a:pt x="1028" y="2694"/>
                      <a:pt x="914" y="2625"/>
                    </a:cubicBezTo>
                    <a:cubicBezTo>
                      <a:pt x="822" y="2534"/>
                      <a:pt x="754" y="2466"/>
                      <a:pt x="685" y="2351"/>
                    </a:cubicBezTo>
                    <a:cubicBezTo>
                      <a:pt x="594" y="2260"/>
                      <a:pt x="526" y="2146"/>
                      <a:pt x="480" y="2009"/>
                    </a:cubicBezTo>
                    <a:cubicBezTo>
                      <a:pt x="412" y="1872"/>
                      <a:pt x="366" y="1712"/>
                      <a:pt x="343" y="1575"/>
                    </a:cubicBezTo>
                    <a:cubicBezTo>
                      <a:pt x="343" y="1507"/>
                      <a:pt x="343" y="1438"/>
                      <a:pt x="343" y="1347"/>
                    </a:cubicBezTo>
                    <a:cubicBezTo>
                      <a:pt x="343" y="1301"/>
                      <a:pt x="343" y="1256"/>
                      <a:pt x="343" y="1210"/>
                    </a:cubicBezTo>
                    <a:lnTo>
                      <a:pt x="343" y="1187"/>
                    </a:lnTo>
                    <a:cubicBezTo>
                      <a:pt x="366" y="1073"/>
                      <a:pt x="389" y="982"/>
                      <a:pt x="434" y="891"/>
                    </a:cubicBezTo>
                    <a:cubicBezTo>
                      <a:pt x="480" y="799"/>
                      <a:pt x="526" y="708"/>
                      <a:pt x="571" y="639"/>
                    </a:cubicBezTo>
                    <a:cubicBezTo>
                      <a:pt x="594" y="617"/>
                      <a:pt x="594" y="617"/>
                      <a:pt x="617" y="594"/>
                    </a:cubicBezTo>
                    <a:cubicBezTo>
                      <a:pt x="640" y="548"/>
                      <a:pt x="685" y="525"/>
                      <a:pt x="731" y="480"/>
                    </a:cubicBezTo>
                    <a:cubicBezTo>
                      <a:pt x="777" y="457"/>
                      <a:pt x="822" y="434"/>
                      <a:pt x="868" y="411"/>
                    </a:cubicBezTo>
                    <a:cubicBezTo>
                      <a:pt x="868" y="411"/>
                      <a:pt x="868" y="411"/>
                      <a:pt x="868" y="388"/>
                    </a:cubicBezTo>
                    <a:lnTo>
                      <a:pt x="891" y="388"/>
                    </a:lnTo>
                    <a:cubicBezTo>
                      <a:pt x="947" y="370"/>
                      <a:pt x="1004" y="351"/>
                      <a:pt x="1074" y="332"/>
                    </a:cubicBezTo>
                    <a:lnTo>
                      <a:pt x="1074" y="332"/>
                    </a:lnTo>
                    <a:cubicBezTo>
                      <a:pt x="1073" y="335"/>
                      <a:pt x="1073" y="338"/>
                      <a:pt x="1073" y="343"/>
                    </a:cubicBezTo>
                    <a:cubicBezTo>
                      <a:pt x="1073" y="343"/>
                      <a:pt x="1073" y="337"/>
                      <a:pt x="1076" y="331"/>
                    </a:cubicBezTo>
                    <a:lnTo>
                      <a:pt x="1076" y="331"/>
                    </a:lnTo>
                    <a:cubicBezTo>
                      <a:pt x="1076" y="331"/>
                      <a:pt x="1075" y="332"/>
                      <a:pt x="1074" y="332"/>
                    </a:cubicBezTo>
                    <a:lnTo>
                      <a:pt x="1074" y="332"/>
                    </a:lnTo>
                    <a:cubicBezTo>
                      <a:pt x="1074" y="320"/>
                      <a:pt x="1078" y="320"/>
                      <a:pt x="1096" y="320"/>
                    </a:cubicBezTo>
                    <a:cubicBezTo>
                      <a:pt x="1085" y="320"/>
                      <a:pt x="1079" y="325"/>
                      <a:pt x="1076" y="331"/>
                    </a:cubicBezTo>
                    <a:lnTo>
                      <a:pt x="1076" y="331"/>
                    </a:lnTo>
                    <a:cubicBezTo>
                      <a:pt x="1090" y="327"/>
                      <a:pt x="1104" y="324"/>
                      <a:pt x="1119" y="320"/>
                    </a:cubicBezTo>
                    <a:close/>
                    <a:moveTo>
                      <a:pt x="1233" y="0"/>
                    </a:moveTo>
                    <a:cubicBezTo>
                      <a:pt x="1165" y="0"/>
                      <a:pt x="1073" y="0"/>
                      <a:pt x="1005" y="23"/>
                    </a:cubicBezTo>
                    <a:lnTo>
                      <a:pt x="982" y="23"/>
                    </a:lnTo>
                    <a:cubicBezTo>
                      <a:pt x="914" y="46"/>
                      <a:pt x="868" y="46"/>
                      <a:pt x="822" y="69"/>
                    </a:cubicBezTo>
                    <a:cubicBezTo>
                      <a:pt x="800" y="69"/>
                      <a:pt x="800" y="69"/>
                      <a:pt x="800" y="92"/>
                    </a:cubicBezTo>
                    <a:cubicBezTo>
                      <a:pt x="754" y="92"/>
                      <a:pt x="731" y="115"/>
                      <a:pt x="708" y="115"/>
                    </a:cubicBezTo>
                    <a:cubicBezTo>
                      <a:pt x="708" y="115"/>
                      <a:pt x="685" y="137"/>
                      <a:pt x="685" y="137"/>
                    </a:cubicBezTo>
                    <a:lnTo>
                      <a:pt x="663" y="137"/>
                    </a:lnTo>
                    <a:cubicBezTo>
                      <a:pt x="663" y="137"/>
                      <a:pt x="663" y="160"/>
                      <a:pt x="640" y="160"/>
                    </a:cubicBezTo>
                    <a:lnTo>
                      <a:pt x="617" y="160"/>
                    </a:lnTo>
                    <a:cubicBezTo>
                      <a:pt x="617" y="160"/>
                      <a:pt x="617" y="183"/>
                      <a:pt x="617" y="183"/>
                    </a:cubicBezTo>
                    <a:lnTo>
                      <a:pt x="594" y="183"/>
                    </a:lnTo>
                    <a:cubicBezTo>
                      <a:pt x="594" y="183"/>
                      <a:pt x="571" y="183"/>
                      <a:pt x="571" y="206"/>
                    </a:cubicBezTo>
                    <a:cubicBezTo>
                      <a:pt x="480" y="274"/>
                      <a:pt x="389" y="366"/>
                      <a:pt x="320" y="457"/>
                    </a:cubicBezTo>
                    <a:lnTo>
                      <a:pt x="297" y="457"/>
                    </a:lnTo>
                    <a:cubicBezTo>
                      <a:pt x="229" y="548"/>
                      <a:pt x="160" y="662"/>
                      <a:pt x="115" y="799"/>
                    </a:cubicBezTo>
                    <a:cubicBezTo>
                      <a:pt x="23" y="1050"/>
                      <a:pt x="1" y="1324"/>
                      <a:pt x="23" y="1575"/>
                    </a:cubicBezTo>
                    <a:cubicBezTo>
                      <a:pt x="23" y="1575"/>
                      <a:pt x="23" y="1575"/>
                      <a:pt x="23" y="1598"/>
                    </a:cubicBezTo>
                    <a:cubicBezTo>
                      <a:pt x="46" y="1804"/>
                      <a:pt x="115" y="1986"/>
                      <a:pt x="183" y="2169"/>
                    </a:cubicBezTo>
                    <a:cubicBezTo>
                      <a:pt x="366" y="2557"/>
                      <a:pt x="663" y="2876"/>
                      <a:pt x="1051" y="3082"/>
                    </a:cubicBezTo>
                    <a:cubicBezTo>
                      <a:pt x="1233" y="3173"/>
                      <a:pt x="1439" y="3219"/>
                      <a:pt x="1667" y="3219"/>
                    </a:cubicBezTo>
                    <a:cubicBezTo>
                      <a:pt x="1758" y="3196"/>
                      <a:pt x="1850" y="3196"/>
                      <a:pt x="1964" y="3150"/>
                    </a:cubicBezTo>
                    <a:cubicBezTo>
                      <a:pt x="2078" y="3127"/>
                      <a:pt x="2169" y="3082"/>
                      <a:pt x="2260" y="3013"/>
                    </a:cubicBezTo>
                    <a:cubicBezTo>
                      <a:pt x="2443" y="2899"/>
                      <a:pt x="2580" y="2739"/>
                      <a:pt x="2671" y="2557"/>
                    </a:cubicBezTo>
                    <a:cubicBezTo>
                      <a:pt x="2785" y="2351"/>
                      <a:pt x="2831" y="2123"/>
                      <a:pt x="2831" y="1895"/>
                    </a:cubicBezTo>
                    <a:cubicBezTo>
                      <a:pt x="2854" y="1667"/>
                      <a:pt x="2808" y="1461"/>
                      <a:pt x="2740" y="1256"/>
                    </a:cubicBezTo>
                    <a:cubicBezTo>
                      <a:pt x="2694" y="1050"/>
                      <a:pt x="2580" y="868"/>
                      <a:pt x="2466" y="708"/>
                    </a:cubicBezTo>
                    <a:cubicBezTo>
                      <a:pt x="2215" y="343"/>
                      <a:pt x="1827" y="69"/>
                      <a:pt x="1393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07" name="Google Shape;407;p10"/>
              <p:cNvSpPr/>
              <p:nvPr/>
            </p:nvSpPr>
            <p:spPr>
              <a:xfrm>
                <a:off x="4298580" y="207227"/>
                <a:ext cx="46924" cy="46681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1727" extrusionOk="0">
                    <a:moveTo>
                      <a:pt x="914" y="343"/>
                    </a:moveTo>
                    <a:cubicBezTo>
                      <a:pt x="959" y="343"/>
                      <a:pt x="982" y="343"/>
                      <a:pt x="1028" y="366"/>
                    </a:cubicBezTo>
                    <a:cubicBezTo>
                      <a:pt x="1073" y="366"/>
                      <a:pt x="1119" y="389"/>
                      <a:pt x="1165" y="411"/>
                    </a:cubicBezTo>
                    <a:cubicBezTo>
                      <a:pt x="1188" y="457"/>
                      <a:pt x="1233" y="480"/>
                      <a:pt x="1256" y="503"/>
                    </a:cubicBezTo>
                    <a:cubicBezTo>
                      <a:pt x="1302" y="548"/>
                      <a:pt x="1325" y="571"/>
                      <a:pt x="1347" y="617"/>
                    </a:cubicBezTo>
                    <a:cubicBezTo>
                      <a:pt x="1370" y="662"/>
                      <a:pt x="1370" y="708"/>
                      <a:pt x="1393" y="754"/>
                    </a:cubicBezTo>
                    <a:cubicBezTo>
                      <a:pt x="1393" y="799"/>
                      <a:pt x="1393" y="845"/>
                      <a:pt x="1393" y="891"/>
                    </a:cubicBezTo>
                    <a:cubicBezTo>
                      <a:pt x="1393" y="936"/>
                      <a:pt x="1393" y="982"/>
                      <a:pt x="1370" y="1028"/>
                    </a:cubicBezTo>
                    <a:cubicBezTo>
                      <a:pt x="1347" y="1073"/>
                      <a:pt x="1325" y="1142"/>
                      <a:pt x="1302" y="1187"/>
                    </a:cubicBezTo>
                    <a:cubicBezTo>
                      <a:pt x="1279" y="1210"/>
                      <a:pt x="1256" y="1233"/>
                      <a:pt x="1210" y="1279"/>
                    </a:cubicBezTo>
                    <a:cubicBezTo>
                      <a:pt x="1188" y="1302"/>
                      <a:pt x="1142" y="1324"/>
                      <a:pt x="1096" y="1347"/>
                    </a:cubicBezTo>
                    <a:cubicBezTo>
                      <a:pt x="1051" y="1370"/>
                      <a:pt x="1005" y="1393"/>
                      <a:pt x="959" y="1393"/>
                    </a:cubicBezTo>
                    <a:lnTo>
                      <a:pt x="822" y="1393"/>
                    </a:lnTo>
                    <a:cubicBezTo>
                      <a:pt x="777" y="1393"/>
                      <a:pt x="731" y="1393"/>
                      <a:pt x="685" y="1370"/>
                    </a:cubicBezTo>
                    <a:cubicBezTo>
                      <a:pt x="640" y="1347"/>
                      <a:pt x="617" y="1347"/>
                      <a:pt x="571" y="1302"/>
                    </a:cubicBezTo>
                    <a:cubicBezTo>
                      <a:pt x="526" y="1279"/>
                      <a:pt x="503" y="1256"/>
                      <a:pt x="457" y="1210"/>
                    </a:cubicBezTo>
                    <a:cubicBezTo>
                      <a:pt x="434" y="1187"/>
                      <a:pt x="412" y="1142"/>
                      <a:pt x="389" y="1096"/>
                    </a:cubicBezTo>
                    <a:cubicBezTo>
                      <a:pt x="366" y="1050"/>
                      <a:pt x="343" y="1005"/>
                      <a:pt x="343" y="959"/>
                    </a:cubicBezTo>
                    <a:cubicBezTo>
                      <a:pt x="320" y="913"/>
                      <a:pt x="320" y="891"/>
                      <a:pt x="320" y="845"/>
                    </a:cubicBezTo>
                    <a:cubicBezTo>
                      <a:pt x="343" y="777"/>
                      <a:pt x="343" y="731"/>
                      <a:pt x="366" y="685"/>
                    </a:cubicBezTo>
                    <a:cubicBezTo>
                      <a:pt x="366" y="662"/>
                      <a:pt x="366" y="640"/>
                      <a:pt x="389" y="640"/>
                    </a:cubicBezTo>
                    <a:cubicBezTo>
                      <a:pt x="389" y="617"/>
                      <a:pt x="389" y="617"/>
                      <a:pt x="389" y="594"/>
                    </a:cubicBezTo>
                    <a:lnTo>
                      <a:pt x="412" y="594"/>
                    </a:lnTo>
                    <a:cubicBezTo>
                      <a:pt x="412" y="594"/>
                      <a:pt x="412" y="571"/>
                      <a:pt x="412" y="571"/>
                    </a:cubicBezTo>
                    <a:cubicBezTo>
                      <a:pt x="434" y="525"/>
                      <a:pt x="480" y="503"/>
                      <a:pt x="503" y="457"/>
                    </a:cubicBezTo>
                    <a:cubicBezTo>
                      <a:pt x="549" y="434"/>
                      <a:pt x="594" y="411"/>
                      <a:pt x="617" y="389"/>
                    </a:cubicBezTo>
                    <a:cubicBezTo>
                      <a:pt x="640" y="389"/>
                      <a:pt x="663" y="366"/>
                      <a:pt x="685" y="366"/>
                    </a:cubicBezTo>
                    <a:cubicBezTo>
                      <a:pt x="708" y="366"/>
                      <a:pt x="731" y="343"/>
                      <a:pt x="754" y="343"/>
                    </a:cubicBezTo>
                    <a:close/>
                    <a:moveTo>
                      <a:pt x="868" y="0"/>
                    </a:moveTo>
                    <a:cubicBezTo>
                      <a:pt x="777" y="0"/>
                      <a:pt x="663" y="23"/>
                      <a:pt x="571" y="46"/>
                    </a:cubicBezTo>
                    <a:cubicBezTo>
                      <a:pt x="526" y="69"/>
                      <a:pt x="457" y="115"/>
                      <a:pt x="412" y="137"/>
                    </a:cubicBezTo>
                    <a:cubicBezTo>
                      <a:pt x="366" y="160"/>
                      <a:pt x="320" y="206"/>
                      <a:pt x="275" y="229"/>
                    </a:cubicBezTo>
                    <a:cubicBezTo>
                      <a:pt x="275" y="252"/>
                      <a:pt x="275" y="252"/>
                      <a:pt x="252" y="252"/>
                    </a:cubicBezTo>
                    <a:cubicBezTo>
                      <a:pt x="252" y="274"/>
                      <a:pt x="229" y="297"/>
                      <a:pt x="206" y="320"/>
                    </a:cubicBezTo>
                    <a:cubicBezTo>
                      <a:pt x="160" y="366"/>
                      <a:pt x="138" y="411"/>
                      <a:pt x="92" y="480"/>
                    </a:cubicBezTo>
                    <a:cubicBezTo>
                      <a:pt x="92" y="503"/>
                      <a:pt x="69" y="525"/>
                      <a:pt x="69" y="571"/>
                    </a:cubicBezTo>
                    <a:cubicBezTo>
                      <a:pt x="46" y="571"/>
                      <a:pt x="46" y="594"/>
                      <a:pt x="46" y="594"/>
                    </a:cubicBezTo>
                    <a:cubicBezTo>
                      <a:pt x="46" y="617"/>
                      <a:pt x="46" y="617"/>
                      <a:pt x="24" y="640"/>
                    </a:cubicBezTo>
                    <a:cubicBezTo>
                      <a:pt x="24" y="708"/>
                      <a:pt x="1" y="777"/>
                      <a:pt x="1" y="845"/>
                    </a:cubicBezTo>
                    <a:cubicBezTo>
                      <a:pt x="1" y="868"/>
                      <a:pt x="1" y="913"/>
                      <a:pt x="1" y="936"/>
                    </a:cubicBezTo>
                    <a:cubicBezTo>
                      <a:pt x="1" y="1005"/>
                      <a:pt x="24" y="1050"/>
                      <a:pt x="24" y="1096"/>
                    </a:cubicBezTo>
                    <a:cubicBezTo>
                      <a:pt x="46" y="1142"/>
                      <a:pt x="69" y="1187"/>
                      <a:pt x="92" y="1233"/>
                    </a:cubicBezTo>
                    <a:cubicBezTo>
                      <a:pt x="115" y="1302"/>
                      <a:pt x="160" y="1347"/>
                      <a:pt x="183" y="1393"/>
                    </a:cubicBezTo>
                    <a:cubicBezTo>
                      <a:pt x="297" y="1530"/>
                      <a:pt x="412" y="1621"/>
                      <a:pt x="571" y="1667"/>
                    </a:cubicBezTo>
                    <a:cubicBezTo>
                      <a:pt x="658" y="1710"/>
                      <a:pt x="745" y="1726"/>
                      <a:pt x="838" y="1726"/>
                    </a:cubicBezTo>
                    <a:cubicBezTo>
                      <a:pt x="891" y="1726"/>
                      <a:pt x="947" y="1721"/>
                      <a:pt x="1005" y="1712"/>
                    </a:cubicBezTo>
                    <a:cubicBezTo>
                      <a:pt x="1142" y="1690"/>
                      <a:pt x="1302" y="1621"/>
                      <a:pt x="1416" y="1530"/>
                    </a:cubicBezTo>
                    <a:cubicBezTo>
                      <a:pt x="1530" y="1438"/>
                      <a:pt x="1598" y="1324"/>
                      <a:pt x="1667" y="1210"/>
                    </a:cubicBezTo>
                    <a:cubicBezTo>
                      <a:pt x="1735" y="1050"/>
                      <a:pt x="1735" y="891"/>
                      <a:pt x="1713" y="708"/>
                    </a:cubicBezTo>
                    <a:cubicBezTo>
                      <a:pt x="1690" y="594"/>
                      <a:pt x="1644" y="503"/>
                      <a:pt x="1576" y="389"/>
                    </a:cubicBezTo>
                    <a:cubicBezTo>
                      <a:pt x="1553" y="343"/>
                      <a:pt x="1507" y="297"/>
                      <a:pt x="1462" y="252"/>
                    </a:cubicBezTo>
                    <a:cubicBezTo>
                      <a:pt x="1416" y="183"/>
                      <a:pt x="1325" y="137"/>
                      <a:pt x="1279" y="115"/>
                    </a:cubicBezTo>
                    <a:cubicBezTo>
                      <a:pt x="1233" y="69"/>
                      <a:pt x="1165" y="69"/>
                      <a:pt x="1119" y="46"/>
                    </a:cubicBezTo>
                    <a:cubicBezTo>
                      <a:pt x="1073" y="23"/>
                      <a:pt x="1028" y="23"/>
                      <a:pt x="982" y="23"/>
                    </a:cubicBezTo>
                    <a:cubicBezTo>
                      <a:pt x="937" y="0"/>
                      <a:pt x="914" y="0"/>
                      <a:pt x="868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08" name="Google Shape;408;p10"/>
              <p:cNvSpPr/>
              <p:nvPr/>
            </p:nvSpPr>
            <p:spPr>
              <a:xfrm>
                <a:off x="4399781" y="317672"/>
                <a:ext cx="67872" cy="6687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474" extrusionOk="0">
                    <a:moveTo>
                      <a:pt x="1324" y="320"/>
                    </a:moveTo>
                    <a:cubicBezTo>
                      <a:pt x="1415" y="320"/>
                      <a:pt x="1484" y="343"/>
                      <a:pt x="1552" y="365"/>
                    </a:cubicBezTo>
                    <a:cubicBezTo>
                      <a:pt x="1643" y="388"/>
                      <a:pt x="1712" y="434"/>
                      <a:pt x="1780" y="480"/>
                    </a:cubicBezTo>
                    <a:cubicBezTo>
                      <a:pt x="1849" y="525"/>
                      <a:pt x="1895" y="571"/>
                      <a:pt x="1963" y="639"/>
                    </a:cubicBezTo>
                    <a:cubicBezTo>
                      <a:pt x="2009" y="685"/>
                      <a:pt x="2054" y="753"/>
                      <a:pt x="2077" y="822"/>
                    </a:cubicBezTo>
                    <a:cubicBezTo>
                      <a:pt x="2123" y="890"/>
                      <a:pt x="2146" y="982"/>
                      <a:pt x="2168" y="1073"/>
                    </a:cubicBezTo>
                    <a:cubicBezTo>
                      <a:pt x="2168" y="1141"/>
                      <a:pt x="2191" y="1233"/>
                      <a:pt x="2168" y="1301"/>
                    </a:cubicBezTo>
                    <a:cubicBezTo>
                      <a:pt x="2168" y="1393"/>
                      <a:pt x="2146" y="1461"/>
                      <a:pt x="2123" y="1552"/>
                    </a:cubicBezTo>
                    <a:cubicBezTo>
                      <a:pt x="2100" y="1621"/>
                      <a:pt x="2054" y="1689"/>
                      <a:pt x="2009" y="1758"/>
                    </a:cubicBezTo>
                    <a:cubicBezTo>
                      <a:pt x="1986" y="1826"/>
                      <a:pt x="1917" y="1872"/>
                      <a:pt x="1872" y="1918"/>
                    </a:cubicBezTo>
                    <a:cubicBezTo>
                      <a:pt x="1803" y="1986"/>
                      <a:pt x="1758" y="2009"/>
                      <a:pt x="1666" y="2054"/>
                    </a:cubicBezTo>
                    <a:cubicBezTo>
                      <a:pt x="1598" y="2100"/>
                      <a:pt x="1507" y="2123"/>
                      <a:pt x="1438" y="2146"/>
                    </a:cubicBezTo>
                    <a:lnTo>
                      <a:pt x="1187" y="2146"/>
                    </a:lnTo>
                    <a:cubicBezTo>
                      <a:pt x="1096" y="2146"/>
                      <a:pt x="1027" y="2123"/>
                      <a:pt x="959" y="2100"/>
                    </a:cubicBezTo>
                    <a:cubicBezTo>
                      <a:pt x="890" y="2077"/>
                      <a:pt x="822" y="2032"/>
                      <a:pt x="753" y="2009"/>
                    </a:cubicBezTo>
                    <a:cubicBezTo>
                      <a:pt x="685" y="1940"/>
                      <a:pt x="616" y="1895"/>
                      <a:pt x="548" y="1826"/>
                    </a:cubicBezTo>
                    <a:cubicBezTo>
                      <a:pt x="525" y="1781"/>
                      <a:pt x="479" y="1712"/>
                      <a:pt x="434" y="1666"/>
                    </a:cubicBezTo>
                    <a:cubicBezTo>
                      <a:pt x="411" y="1575"/>
                      <a:pt x="388" y="1507"/>
                      <a:pt x="365" y="1415"/>
                    </a:cubicBezTo>
                    <a:cubicBezTo>
                      <a:pt x="342" y="1347"/>
                      <a:pt x="342" y="1256"/>
                      <a:pt x="342" y="1164"/>
                    </a:cubicBezTo>
                    <a:cubicBezTo>
                      <a:pt x="365" y="1096"/>
                      <a:pt x="365" y="1027"/>
                      <a:pt x="388" y="936"/>
                    </a:cubicBezTo>
                    <a:cubicBezTo>
                      <a:pt x="434" y="868"/>
                      <a:pt x="457" y="799"/>
                      <a:pt x="502" y="731"/>
                    </a:cubicBezTo>
                    <a:cubicBezTo>
                      <a:pt x="525" y="685"/>
                      <a:pt x="548" y="662"/>
                      <a:pt x="571" y="616"/>
                    </a:cubicBezTo>
                    <a:cubicBezTo>
                      <a:pt x="594" y="594"/>
                      <a:pt x="616" y="571"/>
                      <a:pt x="639" y="548"/>
                    </a:cubicBezTo>
                    <a:cubicBezTo>
                      <a:pt x="662" y="525"/>
                      <a:pt x="685" y="525"/>
                      <a:pt x="708" y="502"/>
                    </a:cubicBezTo>
                    <a:cubicBezTo>
                      <a:pt x="753" y="480"/>
                      <a:pt x="776" y="457"/>
                      <a:pt x="822" y="434"/>
                    </a:cubicBezTo>
                    <a:cubicBezTo>
                      <a:pt x="822" y="434"/>
                      <a:pt x="845" y="411"/>
                      <a:pt x="845" y="411"/>
                    </a:cubicBezTo>
                    <a:cubicBezTo>
                      <a:pt x="890" y="388"/>
                      <a:pt x="936" y="388"/>
                      <a:pt x="982" y="365"/>
                    </a:cubicBezTo>
                    <a:lnTo>
                      <a:pt x="1004" y="365"/>
                    </a:lnTo>
                    <a:cubicBezTo>
                      <a:pt x="1004" y="365"/>
                      <a:pt x="1004" y="343"/>
                      <a:pt x="1027" y="343"/>
                    </a:cubicBezTo>
                    <a:lnTo>
                      <a:pt x="1096" y="343"/>
                    </a:lnTo>
                    <a:cubicBezTo>
                      <a:pt x="1164" y="320"/>
                      <a:pt x="1210" y="320"/>
                      <a:pt x="1278" y="320"/>
                    </a:cubicBezTo>
                    <a:close/>
                    <a:moveTo>
                      <a:pt x="1255" y="0"/>
                    </a:moveTo>
                    <a:cubicBezTo>
                      <a:pt x="1187" y="0"/>
                      <a:pt x="1096" y="0"/>
                      <a:pt x="1027" y="23"/>
                    </a:cubicBezTo>
                    <a:cubicBezTo>
                      <a:pt x="959" y="23"/>
                      <a:pt x="913" y="46"/>
                      <a:pt x="845" y="69"/>
                    </a:cubicBezTo>
                    <a:cubicBezTo>
                      <a:pt x="822" y="69"/>
                      <a:pt x="799" y="91"/>
                      <a:pt x="776" y="91"/>
                    </a:cubicBezTo>
                    <a:lnTo>
                      <a:pt x="753" y="91"/>
                    </a:lnTo>
                    <a:cubicBezTo>
                      <a:pt x="730" y="114"/>
                      <a:pt x="685" y="137"/>
                      <a:pt x="662" y="160"/>
                    </a:cubicBezTo>
                    <a:lnTo>
                      <a:pt x="639" y="160"/>
                    </a:lnTo>
                    <a:cubicBezTo>
                      <a:pt x="548" y="206"/>
                      <a:pt x="479" y="274"/>
                      <a:pt x="411" y="320"/>
                    </a:cubicBezTo>
                    <a:cubicBezTo>
                      <a:pt x="411" y="343"/>
                      <a:pt x="411" y="343"/>
                      <a:pt x="388" y="343"/>
                    </a:cubicBezTo>
                    <a:cubicBezTo>
                      <a:pt x="365" y="365"/>
                      <a:pt x="342" y="388"/>
                      <a:pt x="320" y="411"/>
                    </a:cubicBezTo>
                    <a:cubicBezTo>
                      <a:pt x="251" y="502"/>
                      <a:pt x="205" y="571"/>
                      <a:pt x="160" y="662"/>
                    </a:cubicBezTo>
                    <a:cubicBezTo>
                      <a:pt x="137" y="731"/>
                      <a:pt x="91" y="799"/>
                      <a:pt x="69" y="868"/>
                    </a:cubicBezTo>
                    <a:cubicBezTo>
                      <a:pt x="69" y="890"/>
                      <a:pt x="69" y="913"/>
                      <a:pt x="46" y="936"/>
                    </a:cubicBezTo>
                    <a:cubicBezTo>
                      <a:pt x="46" y="959"/>
                      <a:pt x="46" y="959"/>
                      <a:pt x="46" y="959"/>
                    </a:cubicBezTo>
                    <a:cubicBezTo>
                      <a:pt x="0" y="1141"/>
                      <a:pt x="0" y="1324"/>
                      <a:pt x="46" y="1507"/>
                    </a:cubicBezTo>
                    <a:cubicBezTo>
                      <a:pt x="91" y="1689"/>
                      <a:pt x="183" y="1872"/>
                      <a:pt x="297" y="2032"/>
                    </a:cubicBezTo>
                    <a:cubicBezTo>
                      <a:pt x="434" y="2169"/>
                      <a:pt x="594" y="2306"/>
                      <a:pt x="776" y="2374"/>
                    </a:cubicBezTo>
                    <a:cubicBezTo>
                      <a:pt x="916" y="2444"/>
                      <a:pt x="1082" y="2474"/>
                      <a:pt x="1254" y="2474"/>
                    </a:cubicBezTo>
                    <a:cubicBezTo>
                      <a:pt x="1307" y="2474"/>
                      <a:pt x="1361" y="2471"/>
                      <a:pt x="1415" y="2465"/>
                    </a:cubicBezTo>
                    <a:cubicBezTo>
                      <a:pt x="1621" y="2442"/>
                      <a:pt x="1826" y="2374"/>
                      <a:pt x="1986" y="2237"/>
                    </a:cubicBezTo>
                    <a:cubicBezTo>
                      <a:pt x="2146" y="2146"/>
                      <a:pt x="2260" y="1986"/>
                      <a:pt x="2351" y="1826"/>
                    </a:cubicBezTo>
                    <a:cubicBezTo>
                      <a:pt x="2397" y="1735"/>
                      <a:pt x="2442" y="1644"/>
                      <a:pt x="2465" y="1552"/>
                    </a:cubicBezTo>
                    <a:cubicBezTo>
                      <a:pt x="2488" y="1438"/>
                      <a:pt x="2511" y="1324"/>
                      <a:pt x="2511" y="1210"/>
                    </a:cubicBezTo>
                    <a:cubicBezTo>
                      <a:pt x="2511" y="1096"/>
                      <a:pt x="2488" y="982"/>
                      <a:pt x="2442" y="868"/>
                    </a:cubicBezTo>
                    <a:cubicBezTo>
                      <a:pt x="2420" y="776"/>
                      <a:pt x="2374" y="685"/>
                      <a:pt x="2328" y="616"/>
                    </a:cubicBezTo>
                    <a:cubicBezTo>
                      <a:pt x="2283" y="525"/>
                      <a:pt x="2214" y="457"/>
                      <a:pt x="2168" y="365"/>
                    </a:cubicBezTo>
                    <a:cubicBezTo>
                      <a:pt x="2100" y="320"/>
                      <a:pt x="2032" y="251"/>
                      <a:pt x="1963" y="206"/>
                    </a:cubicBezTo>
                    <a:cubicBezTo>
                      <a:pt x="1780" y="91"/>
                      <a:pt x="1575" y="23"/>
                      <a:pt x="1370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09" name="Google Shape;409;p10"/>
            <p:cNvSpPr/>
            <p:nvPr/>
          </p:nvSpPr>
          <p:spPr>
            <a:xfrm>
              <a:off x="8333152" y="875980"/>
              <a:ext cx="172721" cy="16542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10" name="Google Shape;410;p10"/>
            <p:cNvGrpSpPr/>
            <p:nvPr/>
          </p:nvGrpSpPr>
          <p:grpSpPr>
            <a:xfrm>
              <a:off x="7603747" y="843862"/>
              <a:ext cx="100323" cy="108465"/>
              <a:chOff x="8698868" y="1511081"/>
              <a:chExt cx="76535" cy="82747"/>
            </a:xfrm>
          </p:grpSpPr>
          <p:sp>
            <p:nvSpPr>
              <p:cNvPr id="411" name="Google Shape;411;p10"/>
              <p:cNvSpPr/>
              <p:nvPr/>
            </p:nvSpPr>
            <p:spPr>
              <a:xfrm rot="10152957">
                <a:off x="8708276" y="1520572"/>
                <a:ext cx="58033" cy="65412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12" name="Google Shape;412;p10"/>
              <p:cNvSpPr/>
              <p:nvPr/>
            </p:nvSpPr>
            <p:spPr>
              <a:xfrm rot="10152957">
                <a:off x="8705037" y="1516451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sp>
          <p:nvSpPr>
            <p:cNvPr id="413" name="Google Shape;413;p10"/>
            <p:cNvSpPr/>
            <p:nvPr/>
          </p:nvSpPr>
          <p:spPr>
            <a:xfrm>
              <a:off x="6774529" y="39968"/>
              <a:ext cx="172721" cy="16542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4" name="Google Shape;414;p10"/>
            <p:cNvSpPr/>
            <p:nvPr/>
          </p:nvSpPr>
          <p:spPr>
            <a:xfrm>
              <a:off x="5280004" y="39968"/>
              <a:ext cx="172721" cy="165423"/>
            </a:xfrm>
            <a:custGeom>
              <a:avLst/>
              <a:gdLst/>
              <a:ahLst/>
              <a:cxnLst/>
              <a:rect l="l" t="t" r="r" b="b"/>
              <a:pathLst>
                <a:path w="4875" h="4669" extrusionOk="0">
                  <a:moveTo>
                    <a:pt x="2121" y="0"/>
                  </a:moveTo>
                  <a:cubicBezTo>
                    <a:pt x="1960" y="0"/>
                    <a:pt x="1822" y="140"/>
                    <a:pt x="1758" y="411"/>
                  </a:cubicBezTo>
                  <a:lnTo>
                    <a:pt x="1735" y="480"/>
                  </a:lnTo>
                  <a:lnTo>
                    <a:pt x="1712" y="571"/>
                  </a:lnTo>
                  <a:lnTo>
                    <a:pt x="1484" y="1438"/>
                  </a:lnTo>
                  <a:lnTo>
                    <a:pt x="617" y="1758"/>
                  </a:lnTo>
                  <a:lnTo>
                    <a:pt x="502" y="1781"/>
                  </a:lnTo>
                  <a:cubicBezTo>
                    <a:pt x="46" y="1963"/>
                    <a:pt x="0" y="2306"/>
                    <a:pt x="411" y="2557"/>
                  </a:cubicBezTo>
                  <a:lnTo>
                    <a:pt x="571" y="2648"/>
                  </a:lnTo>
                  <a:lnTo>
                    <a:pt x="1301" y="3127"/>
                  </a:lnTo>
                  <a:lnTo>
                    <a:pt x="1347" y="4017"/>
                  </a:lnTo>
                  <a:lnTo>
                    <a:pt x="1347" y="4109"/>
                  </a:lnTo>
                  <a:lnTo>
                    <a:pt x="1347" y="4177"/>
                  </a:lnTo>
                  <a:cubicBezTo>
                    <a:pt x="1361" y="4497"/>
                    <a:pt x="1496" y="4669"/>
                    <a:pt x="1687" y="4669"/>
                  </a:cubicBezTo>
                  <a:cubicBezTo>
                    <a:pt x="1795" y="4669"/>
                    <a:pt x="1922" y="4613"/>
                    <a:pt x="2055" y="4497"/>
                  </a:cubicBezTo>
                  <a:lnTo>
                    <a:pt x="2123" y="4451"/>
                  </a:lnTo>
                  <a:lnTo>
                    <a:pt x="2191" y="4383"/>
                  </a:lnTo>
                  <a:lnTo>
                    <a:pt x="2876" y="3835"/>
                  </a:lnTo>
                  <a:lnTo>
                    <a:pt x="3812" y="4109"/>
                  </a:lnTo>
                  <a:lnTo>
                    <a:pt x="3881" y="4132"/>
                  </a:lnTo>
                  <a:cubicBezTo>
                    <a:pt x="3965" y="4156"/>
                    <a:pt x="4041" y="4167"/>
                    <a:pt x="4109" y="4167"/>
                  </a:cubicBezTo>
                  <a:cubicBezTo>
                    <a:pt x="4427" y="4167"/>
                    <a:pt x="4556" y="3915"/>
                    <a:pt x="4406" y="3538"/>
                  </a:cubicBezTo>
                  <a:lnTo>
                    <a:pt x="4018" y="2557"/>
                  </a:lnTo>
                  <a:lnTo>
                    <a:pt x="4520" y="1826"/>
                  </a:lnTo>
                  <a:lnTo>
                    <a:pt x="4565" y="1758"/>
                  </a:lnTo>
                  <a:lnTo>
                    <a:pt x="4611" y="1689"/>
                  </a:lnTo>
                  <a:cubicBezTo>
                    <a:pt x="4875" y="1293"/>
                    <a:pt x="4715" y="1003"/>
                    <a:pt x="4274" y="1003"/>
                  </a:cubicBezTo>
                  <a:cubicBezTo>
                    <a:pt x="4257" y="1003"/>
                    <a:pt x="4240" y="1004"/>
                    <a:pt x="4223" y="1004"/>
                  </a:cubicBezTo>
                  <a:lnTo>
                    <a:pt x="4177" y="1027"/>
                  </a:lnTo>
                  <a:lnTo>
                    <a:pt x="3173" y="1073"/>
                  </a:lnTo>
                  <a:lnTo>
                    <a:pt x="2625" y="365"/>
                  </a:lnTo>
                  <a:lnTo>
                    <a:pt x="2511" y="251"/>
                  </a:lnTo>
                  <a:cubicBezTo>
                    <a:pt x="2382" y="83"/>
                    <a:pt x="2245" y="0"/>
                    <a:pt x="2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5" name="Google Shape;415;p10"/>
            <p:cNvSpPr/>
            <p:nvPr/>
          </p:nvSpPr>
          <p:spPr>
            <a:xfrm rot="2700000">
              <a:off x="5776221" y="205388"/>
              <a:ext cx="71213" cy="100301"/>
            </a:xfrm>
            <a:custGeom>
              <a:avLst/>
              <a:gdLst/>
              <a:ahLst/>
              <a:cxnLst/>
              <a:rect l="l" t="t" r="r" b="b"/>
              <a:pathLst>
                <a:path w="2010" h="2831" extrusionOk="0">
                  <a:moveTo>
                    <a:pt x="503" y="0"/>
                  </a:moveTo>
                  <a:lnTo>
                    <a:pt x="503" y="525"/>
                  </a:lnTo>
                  <a:cubicBezTo>
                    <a:pt x="480" y="822"/>
                    <a:pt x="366" y="1210"/>
                    <a:pt x="252" y="1415"/>
                  </a:cubicBezTo>
                  <a:lnTo>
                    <a:pt x="1" y="1780"/>
                  </a:lnTo>
                  <a:lnTo>
                    <a:pt x="434" y="1917"/>
                  </a:lnTo>
                  <a:cubicBezTo>
                    <a:pt x="663" y="1986"/>
                    <a:pt x="982" y="2214"/>
                    <a:pt x="1187" y="2442"/>
                  </a:cubicBezTo>
                  <a:lnTo>
                    <a:pt x="1530" y="2830"/>
                  </a:lnTo>
                  <a:lnTo>
                    <a:pt x="1530" y="2305"/>
                  </a:lnTo>
                  <a:cubicBezTo>
                    <a:pt x="1530" y="2032"/>
                    <a:pt x="1644" y="1621"/>
                    <a:pt x="1781" y="1438"/>
                  </a:cubicBezTo>
                  <a:lnTo>
                    <a:pt x="2009" y="1073"/>
                  </a:lnTo>
                  <a:lnTo>
                    <a:pt x="1598" y="936"/>
                  </a:lnTo>
                  <a:cubicBezTo>
                    <a:pt x="1370" y="845"/>
                    <a:pt x="1028" y="616"/>
                    <a:pt x="845" y="411"/>
                  </a:cubicBezTo>
                  <a:lnTo>
                    <a:pt x="503" y="0"/>
                  </a:lnTo>
                  <a:close/>
                </a:path>
              </a:pathLst>
            </a:custGeom>
            <a:solidFill>
              <a:srgbClr val="FCF4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16" name="Google Shape;416;p10"/>
            <p:cNvGrpSpPr/>
            <p:nvPr/>
          </p:nvGrpSpPr>
          <p:grpSpPr>
            <a:xfrm rot="-1126667">
              <a:off x="6212349" y="198416"/>
              <a:ext cx="221597" cy="232402"/>
              <a:chOff x="4298580" y="207227"/>
              <a:chExt cx="169073" cy="177317"/>
            </a:xfrm>
          </p:grpSpPr>
          <p:sp>
            <p:nvSpPr>
              <p:cNvPr id="417" name="Google Shape;417;p10"/>
              <p:cNvSpPr/>
              <p:nvPr/>
            </p:nvSpPr>
            <p:spPr>
              <a:xfrm>
                <a:off x="4304148" y="212174"/>
                <a:ext cx="35788" cy="35193"/>
              </a:xfrm>
              <a:custGeom>
                <a:avLst/>
                <a:gdLst/>
                <a:ahLst/>
                <a:cxnLst/>
                <a:rect l="l" t="t" r="r" b="b"/>
                <a:pathLst>
                  <a:path w="1324" h="1302" extrusionOk="0">
                    <a:moveTo>
                      <a:pt x="685" y="0"/>
                    </a:moveTo>
                    <a:cubicBezTo>
                      <a:pt x="639" y="0"/>
                      <a:pt x="594" y="0"/>
                      <a:pt x="548" y="23"/>
                    </a:cubicBezTo>
                    <a:cubicBezTo>
                      <a:pt x="479" y="23"/>
                      <a:pt x="411" y="69"/>
                      <a:pt x="343" y="114"/>
                    </a:cubicBezTo>
                    <a:cubicBezTo>
                      <a:pt x="320" y="114"/>
                      <a:pt x="274" y="160"/>
                      <a:pt x="251" y="183"/>
                    </a:cubicBezTo>
                    <a:cubicBezTo>
                      <a:pt x="251" y="183"/>
                      <a:pt x="228" y="206"/>
                      <a:pt x="228" y="206"/>
                    </a:cubicBezTo>
                    <a:cubicBezTo>
                      <a:pt x="183" y="228"/>
                      <a:pt x="137" y="251"/>
                      <a:pt x="91" y="297"/>
                    </a:cubicBezTo>
                    <a:cubicBezTo>
                      <a:pt x="0" y="411"/>
                      <a:pt x="0" y="616"/>
                      <a:pt x="23" y="753"/>
                    </a:cubicBezTo>
                    <a:cubicBezTo>
                      <a:pt x="46" y="799"/>
                      <a:pt x="69" y="845"/>
                      <a:pt x="91" y="890"/>
                    </a:cubicBezTo>
                    <a:cubicBezTo>
                      <a:pt x="91" y="936"/>
                      <a:pt x="114" y="959"/>
                      <a:pt x="114" y="982"/>
                    </a:cubicBezTo>
                    <a:cubicBezTo>
                      <a:pt x="160" y="1050"/>
                      <a:pt x="206" y="1073"/>
                      <a:pt x="228" y="1119"/>
                    </a:cubicBezTo>
                    <a:cubicBezTo>
                      <a:pt x="274" y="1187"/>
                      <a:pt x="365" y="1233"/>
                      <a:pt x="434" y="1255"/>
                    </a:cubicBezTo>
                    <a:cubicBezTo>
                      <a:pt x="525" y="1278"/>
                      <a:pt x="616" y="1301"/>
                      <a:pt x="708" y="1301"/>
                    </a:cubicBezTo>
                    <a:cubicBezTo>
                      <a:pt x="776" y="1301"/>
                      <a:pt x="845" y="1278"/>
                      <a:pt x="890" y="1255"/>
                    </a:cubicBezTo>
                    <a:cubicBezTo>
                      <a:pt x="982" y="1210"/>
                      <a:pt x="1050" y="1164"/>
                      <a:pt x="1119" y="1119"/>
                    </a:cubicBezTo>
                    <a:cubicBezTo>
                      <a:pt x="1187" y="1050"/>
                      <a:pt x="1233" y="959"/>
                      <a:pt x="1278" y="867"/>
                    </a:cubicBezTo>
                    <a:cubicBezTo>
                      <a:pt x="1324" y="799"/>
                      <a:pt x="1324" y="708"/>
                      <a:pt x="1324" y="616"/>
                    </a:cubicBezTo>
                    <a:cubicBezTo>
                      <a:pt x="1324" y="548"/>
                      <a:pt x="1301" y="457"/>
                      <a:pt x="1278" y="388"/>
                    </a:cubicBezTo>
                    <a:cubicBezTo>
                      <a:pt x="1256" y="342"/>
                      <a:pt x="1233" y="297"/>
                      <a:pt x="1187" y="251"/>
                    </a:cubicBezTo>
                    <a:cubicBezTo>
                      <a:pt x="1164" y="206"/>
                      <a:pt x="1141" y="183"/>
                      <a:pt x="1119" y="160"/>
                    </a:cubicBezTo>
                    <a:cubicBezTo>
                      <a:pt x="1073" y="114"/>
                      <a:pt x="1027" y="91"/>
                      <a:pt x="1004" y="69"/>
                    </a:cubicBezTo>
                    <a:cubicBezTo>
                      <a:pt x="936" y="46"/>
                      <a:pt x="867" y="23"/>
                      <a:pt x="822" y="23"/>
                    </a:cubicBezTo>
                    <a:cubicBezTo>
                      <a:pt x="776" y="0"/>
                      <a:pt x="731" y="0"/>
                      <a:pt x="685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18" name="Google Shape;418;p10"/>
              <p:cNvSpPr/>
              <p:nvPr/>
            </p:nvSpPr>
            <p:spPr>
              <a:xfrm>
                <a:off x="4396077" y="219553"/>
                <a:ext cx="66656" cy="74684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763" extrusionOk="0">
                    <a:moveTo>
                      <a:pt x="959" y="1"/>
                    </a:moveTo>
                    <a:cubicBezTo>
                      <a:pt x="867" y="1"/>
                      <a:pt x="776" y="24"/>
                      <a:pt x="685" y="47"/>
                    </a:cubicBezTo>
                    <a:cubicBezTo>
                      <a:pt x="639" y="69"/>
                      <a:pt x="571" y="92"/>
                      <a:pt x="502" y="138"/>
                    </a:cubicBezTo>
                    <a:cubicBezTo>
                      <a:pt x="457" y="161"/>
                      <a:pt x="411" y="206"/>
                      <a:pt x="365" y="252"/>
                    </a:cubicBezTo>
                    <a:cubicBezTo>
                      <a:pt x="342" y="275"/>
                      <a:pt x="320" y="298"/>
                      <a:pt x="297" y="343"/>
                    </a:cubicBezTo>
                    <a:cubicBezTo>
                      <a:pt x="228" y="389"/>
                      <a:pt x="183" y="457"/>
                      <a:pt x="160" y="549"/>
                    </a:cubicBezTo>
                    <a:cubicBezTo>
                      <a:pt x="114" y="640"/>
                      <a:pt x="91" y="731"/>
                      <a:pt x="69" y="823"/>
                    </a:cubicBezTo>
                    <a:cubicBezTo>
                      <a:pt x="23" y="982"/>
                      <a:pt x="0" y="1142"/>
                      <a:pt x="0" y="1302"/>
                    </a:cubicBezTo>
                    <a:cubicBezTo>
                      <a:pt x="23" y="1462"/>
                      <a:pt x="69" y="1622"/>
                      <a:pt x="137" y="1759"/>
                    </a:cubicBezTo>
                    <a:cubicBezTo>
                      <a:pt x="206" y="1918"/>
                      <a:pt x="274" y="2078"/>
                      <a:pt x="388" y="2215"/>
                    </a:cubicBezTo>
                    <a:cubicBezTo>
                      <a:pt x="434" y="2284"/>
                      <a:pt x="479" y="2352"/>
                      <a:pt x="548" y="2398"/>
                    </a:cubicBezTo>
                    <a:cubicBezTo>
                      <a:pt x="639" y="2489"/>
                      <a:pt x="753" y="2557"/>
                      <a:pt x="867" y="2626"/>
                    </a:cubicBezTo>
                    <a:cubicBezTo>
                      <a:pt x="1050" y="2717"/>
                      <a:pt x="1255" y="2740"/>
                      <a:pt x="1438" y="2763"/>
                    </a:cubicBezTo>
                    <a:cubicBezTo>
                      <a:pt x="1644" y="2763"/>
                      <a:pt x="1826" y="2694"/>
                      <a:pt x="1986" y="2603"/>
                    </a:cubicBezTo>
                    <a:cubicBezTo>
                      <a:pt x="2100" y="2535"/>
                      <a:pt x="2191" y="2443"/>
                      <a:pt x="2260" y="2352"/>
                    </a:cubicBezTo>
                    <a:cubicBezTo>
                      <a:pt x="2465" y="2101"/>
                      <a:pt x="2465" y="1781"/>
                      <a:pt x="2397" y="1485"/>
                    </a:cubicBezTo>
                    <a:cubicBezTo>
                      <a:pt x="2397" y="1393"/>
                      <a:pt x="2374" y="1302"/>
                      <a:pt x="2351" y="1211"/>
                    </a:cubicBezTo>
                    <a:cubicBezTo>
                      <a:pt x="2305" y="1119"/>
                      <a:pt x="2260" y="1028"/>
                      <a:pt x="2214" y="937"/>
                    </a:cubicBezTo>
                    <a:cubicBezTo>
                      <a:pt x="2191" y="868"/>
                      <a:pt x="2146" y="823"/>
                      <a:pt x="2123" y="754"/>
                    </a:cubicBezTo>
                    <a:cubicBezTo>
                      <a:pt x="2077" y="686"/>
                      <a:pt x="2032" y="640"/>
                      <a:pt x="1986" y="572"/>
                    </a:cubicBezTo>
                    <a:cubicBezTo>
                      <a:pt x="1917" y="503"/>
                      <a:pt x="1872" y="435"/>
                      <a:pt x="1780" y="366"/>
                    </a:cubicBezTo>
                    <a:cubicBezTo>
                      <a:pt x="1712" y="298"/>
                      <a:pt x="1621" y="252"/>
                      <a:pt x="1529" y="184"/>
                    </a:cubicBezTo>
                    <a:cubicBezTo>
                      <a:pt x="1392" y="115"/>
                      <a:pt x="1255" y="47"/>
                      <a:pt x="1096" y="24"/>
                    </a:cubicBezTo>
                    <a:cubicBezTo>
                      <a:pt x="1050" y="1"/>
                      <a:pt x="1004" y="1"/>
                      <a:pt x="959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19" name="Google Shape;419;p10"/>
              <p:cNvSpPr/>
              <p:nvPr/>
            </p:nvSpPr>
            <p:spPr>
              <a:xfrm>
                <a:off x="4404700" y="322591"/>
                <a:ext cx="58655" cy="56493"/>
              </a:xfrm>
              <a:custGeom>
                <a:avLst/>
                <a:gdLst/>
                <a:ahLst/>
                <a:cxnLst/>
                <a:rect l="l" t="t" r="r" b="b"/>
                <a:pathLst>
                  <a:path w="2170" h="2090" extrusionOk="0">
                    <a:moveTo>
                      <a:pt x="1028" y="1"/>
                    </a:moveTo>
                    <a:cubicBezTo>
                      <a:pt x="914" y="1"/>
                      <a:pt x="822" y="24"/>
                      <a:pt x="708" y="46"/>
                    </a:cubicBezTo>
                    <a:cubicBezTo>
                      <a:pt x="663" y="46"/>
                      <a:pt x="594" y="69"/>
                      <a:pt x="548" y="92"/>
                    </a:cubicBezTo>
                    <a:cubicBezTo>
                      <a:pt x="503" y="115"/>
                      <a:pt x="457" y="138"/>
                      <a:pt x="434" y="161"/>
                    </a:cubicBezTo>
                    <a:cubicBezTo>
                      <a:pt x="366" y="183"/>
                      <a:pt x="297" y="252"/>
                      <a:pt x="252" y="298"/>
                    </a:cubicBezTo>
                    <a:cubicBezTo>
                      <a:pt x="229" y="343"/>
                      <a:pt x="206" y="389"/>
                      <a:pt x="183" y="434"/>
                    </a:cubicBezTo>
                    <a:cubicBezTo>
                      <a:pt x="115" y="480"/>
                      <a:pt x="92" y="594"/>
                      <a:pt x="69" y="663"/>
                    </a:cubicBezTo>
                    <a:cubicBezTo>
                      <a:pt x="23" y="868"/>
                      <a:pt x="1" y="1096"/>
                      <a:pt x="69" y="1302"/>
                    </a:cubicBezTo>
                    <a:cubicBezTo>
                      <a:pt x="115" y="1393"/>
                      <a:pt x="160" y="1484"/>
                      <a:pt x="206" y="1599"/>
                    </a:cubicBezTo>
                    <a:cubicBezTo>
                      <a:pt x="206" y="1621"/>
                      <a:pt x="229" y="1667"/>
                      <a:pt x="252" y="1690"/>
                    </a:cubicBezTo>
                    <a:cubicBezTo>
                      <a:pt x="275" y="1736"/>
                      <a:pt x="320" y="1781"/>
                      <a:pt x="366" y="1827"/>
                    </a:cubicBezTo>
                    <a:cubicBezTo>
                      <a:pt x="389" y="1850"/>
                      <a:pt x="434" y="1872"/>
                      <a:pt x="457" y="1895"/>
                    </a:cubicBezTo>
                    <a:cubicBezTo>
                      <a:pt x="526" y="1941"/>
                      <a:pt x="594" y="1987"/>
                      <a:pt x="663" y="2009"/>
                    </a:cubicBezTo>
                    <a:cubicBezTo>
                      <a:pt x="731" y="2032"/>
                      <a:pt x="777" y="2055"/>
                      <a:pt x="845" y="2055"/>
                    </a:cubicBezTo>
                    <a:cubicBezTo>
                      <a:pt x="914" y="2078"/>
                      <a:pt x="994" y="2089"/>
                      <a:pt x="1073" y="2089"/>
                    </a:cubicBezTo>
                    <a:cubicBezTo>
                      <a:pt x="1153" y="2089"/>
                      <a:pt x="1233" y="2078"/>
                      <a:pt x="1302" y="2055"/>
                    </a:cubicBezTo>
                    <a:cubicBezTo>
                      <a:pt x="1393" y="2032"/>
                      <a:pt x="1461" y="2009"/>
                      <a:pt x="1530" y="1964"/>
                    </a:cubicBezTo>
                    <a:cubicBezTo>
                      <a:pt x="1576" y="1941"/>
                      <a:pt x="1644" y="1918"/>
                      <a:pt x="1690" y="1895"/>
                    </a:cubicBezTo>
                    <a:cubicBezTo>
                      <a:pt x="1781" y="1850"/>
                      <a:pt x="1872" y="1781"/>
                      <a:pt x="1964" y="1690"/>
                    </a:cubicBezTo>
                    <a:cubicBezTo>
                      <a:pt x="2009" y="1621"/>
                      <a:pt x="2078" y="1530"/>
                      <a:pt x="2101" y="1439"/>
                    </a:cubicBezTo>
                    <a:cubicBezTo>
                      <a:pt x="2123" y="1416"/>
                      <a:pt x="2123" y="1370"/>
                      <a:pt x="2146" y="1325"/>
                    </a:cubicBezTo>
                    <a:cubicBezTo>
                      <a:pt x="2169" y="1256"/>
                      <a:pt x="2169" y="1188"/>
                      <a:pt x="2169" y="1142"/>
                    </a:cubicBezTo>
                    <a:cubicBezTo>
                      <a:pt x="2169" y="1096"/>
                      <a:pt x="2146" y="1051"/>
                      <a:pt x="2146" y="1005"/>
                    </a:cubicBezTo>
                    <a:cubicBezTo>
                      <a:pt x="2146" y="937"/>
                      <a:pt x="2123" y="891"/>
                      <a:pt x="2123" y="823"/>
                    </a:cubicBezTo>
                    <a:cubicBezTo>
                      <a:pt x="2101" y="731"/>
                      <a:pt x="2055" y="617"/>
                      <a:pt x="1986" y="526"/>
                    </a:cubicBezTo>
                    <a:cubicBezTo>
                      <a:pt x="1964" y="457"/>
                      <a:pt x="1895" y="389"/>
                      <a:pt x="1827" y="343"/>
                    </a:cubicBezTo>
                    <a:cubicBezTo>
                      <a:pt x="1758" y="252"/>
                      <a:pt x="1644" y="183"/>
                      <a:pt x="1553" y="138"/>
                    </a:cubicBezTo>
                    <a:cubicBezTo>
                      <a:pt x="1484" y="92"/>
                      <a:pt x="1393" y="69"/>
                      <a:pt x="1302" y="46"/>
                    </a:cubicBezTo>
                    <a:cubicBezTo>
                      <a:pt x="1210" y="1"/>
                      <a:pt x="1119" y="1"/>
                      <a:pt x="1028" y="1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0" name="Google Shape;420;p10"/>
              <p:cNvSpPr/>
              <p:nvPr/>
            </p:nvSpPr>
            <p:spPr>
              <a:xfrm>
                <a:off x="4390509" y="214634"/>
                <a:ext cx="77144" cy="87010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3219" extrusionOk="0">
                    <a:moveTo>
                      <a:pt x="1347" y="320"/>
                    </a:moveTo>
                    <a:cubicBezTo>
                      <a:pt x="1439" y="343"/>
                      <a:pt x="1530" y="366"/>
                      <a:pt x="1621" y="388"/>
                    </a:cubicBezTo>
                    <a:cubicBezTo>
                      <a:pt x="1713" y="457"/>
                      <a:pt x="1827" y="503"/>
                      <a:pt x="1918" y="571"/>
                    </a:cubicBezTo>
                    <a:cubicBezTo>
                      <a:pt x="2009" y="662"/>
                      <a:pt x="2101" y="731"/>
                      <a:pt x="2169" y="845"/>
                    </a:cubicBezTo>
                    <a:cubicBezTo>
                      <a:pt x="2260" y="959"/>
                      <a:pt x="2329" y="1073"/>
                      <a:pt x="2375" y="1210"/>
                    </a:cubicBezTo>
                    <a:cubicBezTo>
                      <a:pt x="2443" y="1324"/>
                      <a:pt x="2466" y="1461"/>
                      <a:pt x="2489" y="1598"/>
                    </a:cubicBezTo>
                    <a:cubicBezTo>
                      <a:pt x="2511" y="1735"/>
                      <a:pt x="2511" y="1895"/>
                      <a:pt x="2489" y="2032"/>
                    </a:cubicBezTo>
                    <a:cubicBezTo>
                      <a:pt x="2489" y="2123"/>
                      <a:pt x="2443" y="2214"/>
                      <a:pt x="2420" y="2329"/>
                    </a:cubicBezTo>
                    <a:cubicBezTo>
                      <a:pt x="2375" y="2397"/>
                      <a:pt x="2329" y="2488"/>
                      <a:pt x="2283" y="2557"/>
                    </a:cubicBezTo>
                    <a:cubicBezTo>
                      <a:pt x="2238" y="2602"/>
                      <a:pt x="2192" y="2671"/>
                      <a:pt x="2123" y="2717"/>
                    </a:cubicBezTo>
                    <a:cubicBezTo>
                      <a:pt x="2078" y="2739"/>
                      <a:pt x="2009" y="2785"/>
                      <a:pt x="1941" y="2808"/>
                    </a:cubicBezTo>
                    <a:cubicBezTo>
                      <a:pt x="1872" y="2854"/>
                      <a:pt x="1804" y="2854"/>
                      <a:pt x="1735" y="2876"/>
                    </a:cubicBezTo>
                    <a:lnTo>
                      <a:pt x="1507" y="2876"/>
                    </a:lnTo>
                    <a:cubicBezTo>
                      <a:pt x="1416" y="2854"/>
                      <a:pt x="1325" y="2831"/>
                      <a:pt x="1256" y="2808"/>
                    </a:cubicBezTo>
                    <a:cubicBezTo>
                      <a:pt x="1142" y="2762"/>
                      <a:pt x="1028" y="2694"/>
                      <a:pt x="914" y="2625"/>
                    </a:cubicBezTo>
                    <a:cubicBezTo>
                      <a:pt x="822" y="2534"/>
                      <a:pt x="754" y="2466"/>
                      <a:pt x="685" y="2351"/>
                    </a:cubicBezTo>
                    <a:cubicBezTo>
                      <a:pt x="594" y="2260"/>
                      <a:pt x="526" y="2146"/>
                      <a:pt x="480" y="2009"/>
                    </a:cubicBezTo>
                    <a:cubicBezTo>
                      <a:pt x="412" y="1872"/>
                      <a:pt x="366" y="1712"/>
                      <a:pt x="343" y="1575"/>
                    </a:cubicBezTo>
                    <a:cubicBezTo>
                      <a:pt x="343" y="1507"/>
                      <a:pt x="343" y="1438"/>
                      <a:pt x="343" y="1347"/>
                    </a:cubicBezTo>
                    <a:cubicBezTo>
                      <a:pt x="343" y="1301"/>
                      <a:pt x="343" y="1256"/>
                      <a:pt x="343" y="1210"/>
                    </a:cubicBezTo>
                    <a:lnTo>
                      <a:pt x="343" y="1187"/>
                    </a:lnTo>
                    <a:cubicBezTo>
                      <a:pt x="366" y="1073"/>
                      <a:pt x="389" y="982"/>
                      <a:pt x="434" y="891"/>
                    </a:cubicBezTo>
                    <a:cubicBezTo>
                      <a:pt x="480" y="799"/>
                      <a:pt x="526" y="708"/>
                      <a:pt x="571" y="639"/>
                    </a:cubicBezTo>
                    <a:cubicBezTo>
                      <a:pt x="594" y="617"/>
                      <a:pt x="594" y="617"/>
                      <a:pt x="617" y="594"/>
                    </a:cubicBezTo>
                    <a:cubicBezTo>
                      <a:pt x="640" y="548"/>
                      <a:pt x="685" y="525"/>
                      <a:pt x="731" y="480"/>
                    </a:cubicBezTo>
                    <a:cubicBezTo>
                      <a:pt x="777" y="457"/>
                      <a:pt x="822" y="434"/>
                      <a:pt x="868" y="411"/>
                    </a:cubicBezTo>
                    <a:cubicBezTo>
                      <a:pt x="868" y="411"/>
                      <a:pt x="868" y="411"/>
                      <a:pt x="868" y="388"/>
                    </a:cubicBezTo>
                    <a:lnTo>
                      <a:pt x="891" y="388"/>
                    </a:lnTo>
                    <a:cubicBezTo>
                      <a:pt x="947" y="370"/>
                      <a:pt x="1004" y="351"/>
                      <a:pt x="1074" y="332"/>
                    </a:cubicBezTo>
                    <a:lnTo>
                      <a:pt x="1074" y="332"/>
                    </a:lnTo>
                    <a:cubicBezTo>
                      <a:pt x="1073" y="335"/>
                      <a:pt x="1073" y="338"/>
                      <a:pt x="1073" y="343"/>
                    </a:cubicBezTo>
                    <a:cubicBezTo>
                      <a:pt x="1073" y="343"/>
                      <a:pt x="1073" y="337"/>
                      <a:pt x="1076" y="331"/>
                    </a:cubicBezTo>
                    <a:lnTo>
                      <a:pt x="1076" y="331"/>
                    </a:lnTo>
                    <a:cubicBezTo>
                      <a:pt x="1076" y="331"/>
                      <a:pt x="1075" y="332"/>
                      <a:pt x="1074" y="332"/>
                    </a:cubicBezTo>
                    <a:lnTo>
                      <a:pt x="1074" y="332"/>
                    </a:lnTo>
                    <a:cubicBezTo>
                      <a:pt x="1074" y="320"/>
                      <a:pt x="1078" y="320"/>
                      <a:pt x="1096" y="320"/>
                    </a:cubicBezTo>
                    <a:cubicBezTo>
                      <a:pt x="1085" y="320"/>
                      <a:pt x="1079" y="325"/>
                      <a:pt x="1076" y="331"/>
                    </a:cubicBezTo>
                    <a:lnTo>
                      <a:pt x="1076" y="331"/>
                    </a:lnTo>
                    <a:cubicBezTo>
                      <a:pt x="1090" y="327"/>
                      <a:pt x="1104" y="324"/>
                      <a:pt x="1119" y="320"/>
                    </a:cubicBezTo>
                    <a:close/>
                    <a:moveTo>
                      <a:pt x="1233" y="0"/>
                    </a:moveTo>
                    <a:cubicBezTo>
                      <a:pt x="1165" y="0"/>
                      <a:pt x="1073" y="0"/>
                      <a:pt x="1005" y="23"/>
                    </a:cubicBezTo>
                    <a:lnTo>
                      <a:pt x="982" y="23"/>
                    </a:lnTo>
                    <a:cubicBezTo>
                      <a:pt x="914" y="46"/>
                      <a:pt x="868" y="46"/>
                      <a:pt x="822" y="69"/>
                    </a:cubicBezTo>
                    <a:cubicBezTo>
                      <a:pt x="800" y="69"/>
                      <a:pt x="800" y="69"/>
                      <a:pt x="800" y="92"/>
                    </a:cubicBezTo>
                    <a:cubicBezTo>
                      <a:pt x="754" y="92"/>
                      <a:pt x="731" y="115"/>
                      <a:pt x="708" y="115"/>
                    </a:cubicBezTo>
                    <a:cubicBezTo>
                      <a:pt x="708" y="115"/>
                      <a:pt x="685" y="137"/>
                      <a:pt x="685" y="137"/>
                    </a:cubicBezTo>
                    <a:lnTo>
                      <a:pt x="663" y="137"/>
                    </a:lnTo>
                    <a:cubicBezTo>
                      <a:pt x="663" y="137"/>
                      <a:pt x="663" y="160"/>
                      <a:pt x="640" y="160"/>
                    </a:cubicBezTo>
                    <a:lnTo>
                      <a:pt x="617" y="160"/>
                    </a:lnTo>
                    <a:cubicBezTo>
                      <a:pt x="617" y="160"/>
                      <a:pt x="617" y="183"/>
                      <a:pt x="617" y="183"/>
                    </a:cubicBezTo>
                    <a:lnTo>
                      <a:pt x="594" y="183"/>
                    </a:lnTo>
                    <a:cubicBezTo>
                      <a:pt x="594" y="183"/>
                      <a:pt x="571" y="183"/>
                      <a:pt x="571" y="206"/>
                    </a:cubicBezTo>
                    <a:cubicBezTo>
                      <a:pt x="480" y="274"/>
                      <a:pt x="389" y="366"/>
                      <a:pt x="320" y="457"/>
                    </a:cubicBezTo>
                    <a:lnTo>
                      <a:pt x="297" y="457"/>
                    </a:lnTo>
                    <a:cubicBezTo>
                      <a:pt x="229" y="548"/>
                      <a:pt x="160" y="662"/>
                      <a:pt x="115" y="799"/>
                    </a:cubicBezTo>
                    <a:cubicBezTo>
                      <a:pt x="23" y="1050"/>
                      <a:pt x="1" y="1324"/>
                      <a:pt x="23" y="1575"/>
                    </a:cubicBezTo>
                    <a:cubicBezTo>
                      <a:pt x="23" y="1575"/>
                      <a:pt x="23" y="1575"/>
                      <a:pt x="23" y="1598"/>
                    </a:cubicBezTo>
                    <a:cubicBezTo>
                      <a:pt x="46" y="1804"/>
                      <a:pt x="115" y="1986"/>
                      <a:pt x="183" y="2169"/>
                    </a:cubicBezTo>
                    <a:cubicBezTo>
                      <a:pt x="366" y="2557"/>
                      <a:pt x="663" y="2876"/>
                      <a:pt x="1051" y="3082"/>
                    </a:cubicBezTo>
                    <a:cubicBezTo>
                      <a:pt x="1233" y="3173"/>
                      <a:pt x="1439" y="3219"/>
                      <a:pt x="1667" y="3219"/>
                    </a:cubicBezTo>
                    <a:cubicBezTo>
                      <a:pt x="1758" y="3196"/>
                      <a:pt x="1850" y="3196"/>
                      <a:pt x="1964" y="3150"/>
                    </a:cubicBezTo>
                    <a:cubicBezTo>
                      <a:pt x="2078" y="3127"/>
                      <a:pt x="2169" y="3082"/>
                      <a:pt x="2260" y="3013"/>
                    </a:cubicBezTo>
                    <a:cubicBezTo>
                      <a:pt x="2443" y="2899"/>
                      <a:pt x="2580" y="2739"/>
                      <a:pt x="2671" y="2557"/>
                    </a:cubicBezTo>
                    <a:cubicBezTo>
                      <a:pt x="2785" y="2351"/>
                      <a:pt x="2831" y="2123"/>
                      <a:pt x="2831" y="1895"/>
                    </a:cubicBezTo>
                    <a:cubicBezTo>
                      <a:pt x="2854" y="1667"/>
                      <a:pt x="2808" y="1461"/>
                      <a:pt x="2740" y="1256"/>
                    </a:cubicBezTo>
                    <a:cubicBezTo>
                      <a:pt x="2694" y="1050"/>
                      <a:pt x="2580" y="868"/>
                      <a:pt x="2466" y="708"/>
                    </a:cubicBezTo>
                    <a:cubicBezTo>
                      <a:pt x="2215" y="343"/>
                      <a:pt x="1827" y="69"/>
                      <a:pt x="1393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1" name="Google Shape;421;p10"/>
              <p:cNvSpPr/>
              <p:nvPr/>
            </p:nvSpPr>
            <p:spPr>
              <a:xfrm>
                <a:off x="4298580" y="207227"/>
                <a:ext cx="46924" cy="46681"/>
              </a:xfrm>
              <a:custGeom>
                <a:avLst/>
                <a:gdLst/>
                <a:ahLst/>
                <a:cxnLst/>
                <a:rect l="l" t="t" r="r" b="b"/>
                <a:pathLst>
                  <a:path w="1736" h="1727" extrusionOk="0">
                    <a:moveTo>
                      <a:pt x="914" y="343"/>
                    </a:moveTo>
                    <a:cubicBezTo>
                      <a:pt x="959" y="343"/>
                      <a:pt x="982" y="343"/>
                      <a:pt x="1028" y="366"/>
                    </a:cubicBezTo>
                    <a:cubicBezTo>
                      <a:pt x="1073" y="366"/>
                      <a:pt x="1119" y="389"/>
                      <a:pt x="1165" y="411"/>
                    </a:cubicBezTo>
                    <a:cubicBezTo>
                      <a:pt x="1188" y="457"/>
                      <a:pt x="1233" y="480"/>
                      <a:pt x="1256" y="503"/>
                    </a:cubicBezTo>
                    <a:cubicBezTo>
                      <a:pt x="1302" y="548"/>
                      <a:pt x="1325" y="571"/>
                      <a:pt x="1347" y="617"/>
                    </a:cubicBezTo>
                    <a:cubicBezTo>
                      <a:pt x="1370" y="662"/>
                      <a:pt x="1370" y="708"/>
                      <a:pt x="1393" y="754"/>
                    </a:cubicBezTo>
                    <a:cubicBezTo>
                      <a:pt x="1393" y="799"/>
                      <a:pt x="1393" y="845"/>
                      <a:pt x="1393" y="891"/>
                    </a:cubicBezTo>
                    <a:cubicBezTo>
                      <a:pt x="1393" y="936"/>
                      <a:pt x="1393" y="982"/>
                      <a:pt x="1370" y="1028"/>
                    </a:cubicBezTo>
                    <a:cubicBezTo>
                      <a:pt x="1347" y="1073"/>
                      <a:pt x="1325" y="1142"/>
                      <a:pt x="1302" y="1187"/>
                    </a:cubicBezTo>
                    <a:cubicBezTo>
                      <a:pt x="1279" y="1210"/>
                      <a:pt x="1256" y="1233"/>
                      <a:pt x="1210" y="1279"/>
                    </a:cubicBezTo>
                    <a:cubicBezTo>
                      <a:pt x="1188" y="1302"/>
                      <a:pt x="1142" y="1324"/>
                      <a:pt x="1096" y="1347"/>
                    </a:cubicBezTo>
                    <a:cubicBezTo>
                      <a:pt x="1051" y="1370"/>
                      <a:pt x="1005" y="1393"/>
                      <a:pt x="959" y="1393"/>
                    </a:cubicBezTo>
                    <a:lnTo>
                      <a:pt x="822" y="1393"/>
                    </a:lnTo>
                    <a:cubicBezTo>
                      <a:pt x="777" y="1393"/>
                      <a:pt x="731" y="1393"/>
                      <a:pt x="685" y="1370"/>
                    </a:cubicBezTo>
                    <a:cubicBezTo>
                      <a:pt x="640" y="1347"/>
                      <a:pt x="617" y="1347"/>
                      <a:pt x="571" y="1302"/>
                    </a:cubicBezTo>
                    <a:cubicBezTo>
                      <a:pt x="526" y="1279"/>
                      <a:pt x="503" y="1256"/>
                      <a:pt x="457" y="1210"/>
                    </a:cubicBezTo>
                    <a:cubicBezTo>
                      <a:pt x="434" y="1187"/>
                      <a:pt x="412" y="1142"/>
                      <a:pt x="389" y="1096"/>
                    </a:cubicBezTo>
                    <a:cubicBezTo>
                      <a:pt x="366" y="1050"/>
                      <a:pt x="343" y="1005"/>
                      <a:pt x="343" y="959"/>
                    </a:cubicBezTo>
                    <a:cubicBezTo>
                      <a:pt x="320" y="913"/>
                      <a:pt x="320" y="891"/>
                      <a:pt x="320" y="845"/>
                    </a:cubicBezTo>
                    <a:cubicBezTo>
                      <a:pt x="343" y="777"/>
                      <a:pt x="343" y="731"/>
                      <a:pt x="366" y="685"/>
                    </a:cubicBezTo>
                    <a:cubicBezTo>
                      <a:pt x="366" y="662"/>
                      <a:pt x="366" y="640"/>
                      <a:pt x="389" y="640"/>
                    </a:cubicBezTo>
                    <a:cubicBezTo>
                      <a:pt x="389" y="617"/>
                      <a:pt x="389" y="617"/>
                      <a:pt x="389" y="594"/>
                    </a:cubicBezTo>
                    <a:lnTo>
                      <a:pt x="412" y="594"/>
                    </a:lnTo>
                    <a:cubicBezTo>
                      <a:pt x="412" y="594"/>
                      <a:pt x="412" y="571"/>
                      <a:pt x="412" y="571"/>
                    </a:cubicBezTo>
                    <a:cubicBezTo>
                      <a:pt x="434" y="525"/>
                      <a:pt x="480" y="503"/>
                      <a:pt x="503" y="457"/>
                    </a:cubicBezTo>
                    <a:cubicBezTo>
                      <a:pt x="549" y="434"/>
                      <a:pt x="594" y="411"/>
                      <a:pt x="617" y="389"/>
                    </a:cubicBezTo>
                    <a:cubicBezTo>
                      <a:pt x="640" y="389"/>
                      <a:pt x="663" y="366"/>
                      <a:pt x="685" y="366"/>
                    </a:cubicBezTo>
                    <a:cubicBezTo>
                      <a:pt x="708" y="366"/>
                      <a:pt x="731" y="343"/>
                      <a:pt x="754" y="343"/>
                    </a:cubicBezTo>
                    <a:close/>
                    <a:moveTo>
                      <a:pt x="868" y="0"/>
                    </a:moveTo>
                    <a:cubicBezTo>
                      <a:pt x="777" y="0"/>
                      <a:pt x="663" y="23"/>
                      <a:pt x="571" y="46"/>
                    </a:cubicBezTo>
                    <a:cubicBezTo>
                      <a:pt x="526" y="69"/>
                      <a:pt x="457" y="115"/>
                      <a:pt x="412" y="137"/>
                    </a:cubicBezTo>
                    <a:cubicBezTo>
                      <a:pt x="366" y="160"/>
                      <a:pt x="320" y="206"/>
                      <a:pt x="275" y="229"/>
                    </a:cubicBezTo>
                    <a:cubicBezTo>
                      <a:pt x="275" y="252"/>
                      <a:pt x="275" y="252"/>
                      <a:pt x="252" y="252"/>
                    </a:cubicBezTo>
                    <a:cubicBezTo>
                      <a:pt x="252" y="274"/>
                      <a:pt x="229" y="297"/>
                      <a:pt x="206" y="320"/>
                    </a:cubicBezTo>
                    <a:cubicBezTo>
                      <a:pt x="160" y="366"/>
                      <a:pt x="138" y="411"/>
                      <a:pt x="92" y="480"/>
                    </a:cubicBezTo>
                    <a:cubicBezTo>
                      <a:pt x="92" y="503"/>
                      <a:pt x="69" y="525"/>
                      <a:pt x="69" y="571"/>
                    </a:cubicBezTo>
                    <a:cubicBezTo>
                      <a:pt x="46" y="571"/>
                      <a:pt x="46" y="594"/>
                      <a:pt x="46" y="594"/>
                    </a:cubicBezTo>
                    <a:cubicBezTo>
                      <a:pt x="46" y="617"/>
                      <a:pt x="46" y="617"/>
                      <a:pt x="24" y="640"/>
                    </a:cubicBezTo>
                    <a:cubicBezTo>
                      <a:pt x="24" y="708"/>
                      <a:pt x="1" y="777"/>
                      <a:pt x="1" y="845"/>
                    </a:cubicBezTo>
                    <a:cubicBezTo>
                      <a:pt x="1" y="868"/>
                      <a:pt x="1" y="913"/>
                      <a:pt x="1" y="936"/>
                    </a:cubicBezTo>
                    <a:cubicBezTo>
                      <a:pt x="1" y="1005"/>
                      <a:pt x="24" y="1050"/>
                      <a:pt x="24" y="1096"/>
                    </a:cubicBezTo>
                    <a:cubicBezTo>
                      <a:pt x="46" y="1142"/>
                      <a:pt x="69" y="1187"/>
                      <a:pt x="92" y="1233"/>
                    </a:cubicBezTo>
                    <a:cubicBezTo>
                      <a:pt x="115" y="1302"/>
                      <a:pt x="160" y="1347"/>
                      <a:pt x="183" y="1393"/>
                    </a:cubicBezTo>
                    <a:cubicBezTo>
                      <a:pt x="297" y="1530"/>
                      <a:pt x="412" y="1621"/>
                      <a:pt x="571" y="1667"/>
                    </a:cubicBezTo>
                    <a:cubicBezTo>
                      <a:pt x="658" y="1710"/>
                      <a:pt x="745" y="1726"/>
                      <a:pt x="838" y="1726"/>
                    </a:cubicBezTo>
                    <a:cubicBezTo>
                      <a:pt x="891" y="1726"/>
                      <a:pt x="947" y="1721"/>
                      <a:pt x="1005" y="1712"/>
                    </a:cubicBezTo>
                    <a:cubicBezTo>
                      <a:pt x="1142" y="1690"/>
                      <a:pt x="1302" y="1621"/>
                      <a:pt x="1416" y="1530"/>
                    </a:cubicBezTo>
                    <a:cubicBezTo>
                      <a:pt x="1530" y="1438"/>
                      <a:pt x="1598" y="1324"/>
                      <a:pt x="1667" y="1210"/>
                    </a:cubicBezTo>
                    <a:cubicBezTo>
                      <a:pt x="1735" y="1050"/>
                      <a:pt x="1735" y="891"/>
                      <a:pt x="1713" y="708"/>
                    </a:cubicBezTo>
                    <a:cubicBezTo>
                      <a:pt x="1690" y="594"/>
                      <a:pt x="1644" y="503"/>
                      <a:pt x="1576" y="389"/>
                    </a:cubicBezTo>
                    <a:cubicBezTo>
                      <a:pt x="1553" y="343"/>
                      <a:pt x="1507" y="297"/>
                      <a:pt x="1462" y="252"/>
                    </a:cubicBezTo>
                    <a:cubicBezTo>
                      <a:pt x="1416" y="183"/>
                      <a:pt x="1325" y="137"/>
                      <a:pt x="1279" y="115"/>
                    </a:cubicBezTo>
                    <a:cubicBezTo>
                      <a:pt x="1233" y="69"/>
                      <a:pt x="1165" y="69"/>
                      <a:pt x="1119" y="46"/>
                    </a:cubicBezTo>
                    <a:cubicBezTo>
                      <a:pt x="1073" y="23"/>
                      <a:pt x="1028" y="23"/>
                      <a:pt x="982" y="23"/>
                    </a:cubicBezTo>
                    <a:cubicBezTo>
                      <a:pt x="937" y="0"/>
                      <a:pt x="914" y="0"/>
                      <a:pt x="868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2" name="Google Shape;422;p10"/>
              <p:cNvSpPr/>
              <p:nvPr/>
            </p:nvSpPr>
            <p:spPr>
              <a:xfrm>
                <a:off x="4399781" y="317672"/>
                <a:ext cx="67872" cy="66872"/>
              </a:xfrm>
              <a:custGeom>
                <a:avLst/>
                <a:gdLst/>
                <a:ahLst/>
                <a:cxnLst/>
                <a:rect l="l" t="t" r="r" b="b"/>
                <a:pathLst>
                  <a:path w="2511" h="2474" extrusionOk="0">
                    <a:moveTo>
                      <a:pt x="1324" y="320"/>
                    </a:moveTo>
                    <a:cubicBezTo>
                      <a:pt x="1415" y="320"/>
                      <a:pt x="1484" y="343"/>
                      <a:pt x="1552" y="365"/>
                    </a:cubicBezTo>
                    <a:cubicBezTo>
                      <a:pt x="1643" y="388"/>
                      <a:pt x="1712" y="434"/>
                      <a:pt x="1780" y="480"/>
                    </a:cubicBezTo>
                    <a:cubicBezTo>
                      <a:pt x="1849" y="525"/>
                      <a:pt x="1895" y="571"/>
                      <a:pt x="1963" y="639"/>
                    </a:cubicBezTo>
                    <a:cubicBezTo>
                      <a:pt x="2009" y="685"/>
                      <a:pt x="2054" y="753"/>
                      <a:pt x="2077" y="822"/>
                    </a:cubicBezTo>
                    <a:cubicBezTo>
                      <a:pt x="2123" y="890"/>
                      <a:pt x="2146" y="982"/>
                      <a:pt x="2168" y="1073"/>
                    </a:cubicBezTo>
                    <a:cubicBezTo>
                      <a:pt x="2168" y="1141"/>
                      <a:pt x="2191" y="1233"/>
                      <a:pt x="2168" y="1301"/>
                    </a:cubicBezTo>
                    <a:cubicBezTo>
                      <a:pt x="2168" y="1393"/>
                      <a:pt x="2146" y="1461"/>
                      <a:pt x="2123" y="1552"/>
                    </a:cubicBezTo>
                    <a:cubicBezTo>
                      <a:pt x="2100" y="1621"/>
                      <a:pt x="2054" y="1689"/>
                      <a:pt x="2009" y="1758"/>
                    </a:cubicBezTo>
                    <a:cubicBezTo>
                      <a:pt x="1986" y="1826"/>
                      <a:pt x="1917" y="1872"/>
                      <a:pt x="1872" y="1918"/>
                    </a:cubicBezTo>
                    <a:cubicBezTo>
                      <a:pt x="1803" y="1986"/>
                      <a:pt x="1758" y="2009"/>
                      <a:pt x="1666" y="2054"/>
                    </a:cubicBezTo>
                    <a:cubicBezTo>
                      <a:pt x="1598" y="2100"/>
                      <a:pt x="1507" y="2123"/>
                      <a:pt x="1438" y="2146"/>
                    </a:cubicBezTo>
                    <a:lnTo>
                      <a:pt x="1187" y="2146"/>
                    </a:lnTo>
                    <a:cubicBezTo>
                      <a:pt x="1096" y="2146"/>
                      <a:pt x="1027" y="2123"/>
                      <a:pt x="959" y="2100"/>
                    </a:cubicBezTo>
                    <a:cubicBezTo>
                      <a:pt x="890" y="2077"/>
                      <a:pt x="822" y="2032"/>
                      <a:pt x="753" y="2009"/>
                    </a:cubicBezTo>
                    <a:cubicBezTo>
                      <a:pt x="685" y="1940"/>
                      <a:pt x="616" y="1895"/>
                      <a:pt x="548" y="1826"/>
                    </a:cubicBezTo>
                    <a:cubicBezTo>
                      <a:pt x="525" y="1781"/>
                      <a:pt x="479" y="1712"/>
                      <a:pt x="434" y="1666"/>
                    </a:cubicBezTo>
                    <a:cubicBezTo>
                      <a:pt x="411" y="1575"/>
                      <a:pt x="388" y="1507"/>
                      <a:pt x="365" y="1415"/>
                    </a:cubicBezTo>
                    <a:cubicBezTo>
                      <a:pt x="342" y="1347"/>
                      <a:pt x="342" y="1256"/>
                      <a:pt x="342" y="1164"/>
                    </a:cubicBezTo>
                    <a:cubicBezTo>
                      <a:pt x="365" y="1096"/>
                      <a:pt x="365" y="1027"/>
                      <a:pt x="388" y="936"/>
                    </a:cubicBezTo>
                    <a:cubicBezTo>
                      <a:pt x="434" y="868"/>
                      <a:pt x="457" y="799"/>
                      <a:pt x="502" y="731"/>
                    </a:cubicBezTo>
                    <a:cubicBezTo>
                      <a:pt x="525" y="685"/>
                      <a:pt x="548" y="662"/>
                      <a:pt x="571" y="616"/>
                    </a:cubicBezTo>
                    <a:cubicBezTo>
                      <a:pt x="594" y="594"/>
                      <a:pt x="616" y="571"/>
                      <a:pt x="639" y="548"/>
                    </a:cubicBezTo>
                    <a:cubicBezTo>
                      <a:pt x="662" y="525"/>
                      <a:pt x="685" y="525"/>
                      <a:pt x="708" y="502"/>
                    </a:cubicBezTo>
                    <a:cubicBezTo>
                      <a:pt x="753" y="480"/>
                      <a:pt x="776" y="457"/>
                      <a:pt x="822" y="434"/>
                    </a:cubicBezTo>
                    <a:cubicBezTo>
                      <a:pt x="822" y="434"/>
                      <a:pt x="845" y="411"/>
                      <a:pt x="845" y="411"/>
                    </a:cubicBezTo>
                    <a:cubicBezTo>
                      <a:pt x="890" y="388"/>
                      <a:pt x="936" y="388"/>
                      <a:pt x="982" y="365"/>
                    </a:cubicBezTo>
                    <a:lnTo>
                      <a:pt x="1004" y="365"/>
                    </a:lnTo>
                    <a:cubicBezTo>
                      <a:pt x="1004" y="365"/>
                      <a:pt x="1004" y="343"/>
                      <a:pt x="1027" y="343"/>
                    </a:cubicBezTo>
                    <a:lnTo>
                      <a:pt x="1096" y="343"/>
                    </a:lnTo>
                    <a:cubicBezTo>
                      <a:pt x="1164" y="320"/>
                      <a:pt x="1210" y="320"/>
                      <a:pt x="1278" y="320"/>
                    </a:cubicBezTo>
                    <a:close/>
                    <a:moveTo>
                      <a:pt x="1255" y="0"/>
                    </a:moveTo>
                    <a:cubicBezTo>
                      <a:pt x="1187" y="0"/>
                      <a:pt x="1096" y="0"/>
                      <a:pt x="1027" y="23"/>
                    </a:cubicBezTo>
                    <a:cubicBezTo>
                      <a:pt x="959" y="23"/>
                      <a:pt x="913" y="46"/>
                      <a:pt x="845" y="69"/>
                    </a:cubicBezTo>
                    <a:cubicBezTo>
                      <a:pt x="822" y="69"/>
                      <a:pt x="799" y="91"/>
                      <a:pt x="776" y="91"/>
                    </a:cubicBezTo>
                    <a:lnTo>
                      <a:pt x="753" y="91"/>
                    </a:lnTo>
                    <a:cubicBezTo>
                      <a:pt x="730" y="114"/>
                      <a:pt x="685" y="137"/>
                      <a:pt x="662" y="160"/>
                    </a:cubicBezTo>
                    <a:lnTo>
                      <a:pt x="639" y="160"/>
                    </a:lnTo>
                    <a:cubicBezTo>
                      <a:pt x="548" y="206"/>
                      <a:pt x="479" y="274"/>
                      <a:pt x="411" y="320"/>
                    </a:cubicBezTo>
                    <a:cubicBezTo>
                      <a:pt x="411" y="343"/>
                      <a:pt x="411" y="343"/>
                      <a:pt x="388" y="343"/>
                    </a:cubicBezTo>
                    <a:cubicBezTo>
                      <a:pt x="365" y="365"/>
                      <a:pt x="342" y="388"/>
                      <a:pt x="320" y="411"/>
                    </a:cubicBezTo>
                    <a:cubicBezTo>
                      <a:pt x="251" y="502"/>
                      <a:pt x="205" y="571"/>
                      <a:pt x="160" y="662"/>
                    </a:cubicBezTo>
                    <a:cubicBezTo>
                      <a:pt x="137" y="731"/>
                      <a:pt x="91" y="799"/>
                      <a:pt x="69" y="868"/>
                    </a:cubicBezTo>
                    <a:cubicBezTo>
                      <a:pt x="69" y="890"/>
                      <a:pt x="69" y="913"/>
                      <a:pt x="46" y="936"/>
                    </a:cubicBezTo>
                    <a:cubicBezTo>
                      <a:pt x="46" y="959"/>
                      <a:pt x="46" y="959"/>
                      <a:pt x="46" y="959"/>
                    </a:cubicBezTo>
                    <a:cubicBezTo>
                      <a:pt x="0" y="1141"/>
                      <a:pt x="0" y="1324"/>
                      <a:pt x="46" y="1507"/>
                    </a:cubicBezTo>
                    <a:cubicBezTo>
                      <a:pt x="91" y="1689"/>
                      <a:pt x="183" y="1872"/>
                      <a:pt x="297" y="2032"/>
                    </a:cubicBezTo>
                    <a:cubicBezTo>
                      <a:pt x="434" y="2169"/>
                      <a:pt x="594" y="2306"/>
                      <a:pt x="776" y="2374"/>
                    </a:cubicBezTo>
                    <a:cubicBezTo>
                      <a:pt x="916" y="2444"/>
                      <a:pt x="1082" y="2474"/>
                      <a:pt x="1254" y="2474"/>
                    </a:cubicBezTo>
                    <a:cubicBezTo>
                      <a:pt x="1307" y="2474"/>
                      <a:pt x="1361" y="2471"/>
                      <a:pt x="1415" y="2465"/>
                    </a:cubicBezTo>
                    <a:cubicBezTo>
                      <a:pt x="1621" y="2442"/>
                      <a:pt x="1826" y="2374"/>
                      <a:pt x="1986" y="2237"/>
                    </a:cubicBezTo>
                    <a:cubicBezTo>
                      <a:pt x="2146" y="2146"/>
                      <a:pt x="2260" y="1986"/>
                      <a:pt x="2351" y="1826"/>
                    </a:cubicBezTo>
                    <a:cubicBezTo>
                      <a:pt x="2397" y="1735"/>
                      <a:pt x="2442" y="1644"/>
                      <a:pt x="2465" y="1552"/>
                    </a:cubicBezTo>
                    <a:cubicBezTo>
                      <a:pt x="2488" y="1438"/>
                      <a:pt x="2511" y="1324"/>
                      <a:pt x="2511" y="1210"/>
                    </a:cubicBezTo>
                    <a:cubicBezTo>
                      <a:pt x="2511" y="1096"/>
                      <a:pt x="2488" y="982"/>
                      <a:pt x="2442" y="868"/>
                    </a:cubicBezTo>
                    <a:cubicBezTo>
                      <a:pt x="2420" y="776"/>
                      <a:pt x="2374" y="685"/>
                      <a:pt x="2328" y="616"/>
                    </a:cubicBezTo>
                    <a:cubicBezTo>
                      <a:pt x="2283" y="525"/>
                      <a:pt x="2214" y="457"/>
                      <a:pt x="2168" y="365"/>
                    </a:cubicBezTo>
                    <a:cubicBezTo>
                      <a:pt x="2100" y="320"/>
                      <a:pt x="2032" y="251"/>
                      <a:pt x="1963" y="206"/>
                    </a:cubicBezTo>
                    <a:cubicBezTo>
                      <a:pt x="1780" y="91"/>
                      <a:pt x="1575" y="23"/>
                      <a:pt x="1370" y="0"/>
                    </a:cubicBezTo>
                    <a:close/>
                  </a:path>
                </a:pathLst>
              </a:custGeom>
              <a:solidFill>
                <a:srgbClr val="58C3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423" name="Google Shape;423;p10"/>
            <p:cNvGrpSpPr/>
            <p:nvPr/>
          </p:nvGrpSpPr>
          <p:grpSpPr>
            <a:xfrm>
              <a:off x="6726822" y="553635"/>
              <a:ext cx="100323" cy="108465"/>
              <a:chOff x="8698868" y="1511081"/>
              <a:chExt cx="76535" cy="82747"/>
            </a:xfrm>
          </p:grpSpPr>
          <p:sp>
            <p:nvSpPr>
              <p:cNvPr id="424" name="Google Shape;424;p10"/>
              <p:cNvSpPr/>
              <p:nvPr/>
            </p:nvSpPr>
            <p:spPr>
              <a:xfrm rot="10152957">
                <a:off x="8708276" y="1520572"/>
                <a:ext cx="58033" cy="65412"/>
              </a:xfrm>
              <a:custGeom>
                <a:avLst/>
                <a:gdLst/>
                <a:ahLst/>
                <a:cxnLst/>
                <a:rect l="l" t="t" r="r" b="b"/>
                <a:pathLst>
                  <a:path w="2147" h="2420" extrusionOk="0">
                    <a:moveTo>
                      <a:pt x="754" y="0"/>
                    </a:moveTo>
                    <a:cubicBezTo>
                      <a:pt x="708" y="0"/>
                      <a:pt x="662" y="23"/>
                      <a:pt x="617" y="23"/>
                    </a:cubicBezTo>
                    <a:cubicBezTo>
                      <a:pt x="503" y="46"/>
                      <a:pt x="366" y="92"/>
                      <a:pt x="297" y="183"/>
                    </a:cubicBezTo>
                    <a:cubicBezTo>
                      <a:pt x="252" y="229"/>
                      <a:pt x="229" y="297"/>
                      <a:pt x="206" y="343"/>
                    </a:cubicBezTo>
                    <a:cubicBezTo>
                      <a:pt x="160" y="389"/>
                      <a:pt x="137" y="434"/>
                      <a:pt x="115" y="457"/>
                    </a:cubicBezTo>
                    <a:cubicBezTo>
                      <a:pt x="46" y="594"/>
                      <a:pt x="0" y="754"/>
                      <a:pt x="0" y="959"/>
                    </a:cubicBezTo>
                    <a:cubicBezTo>
                      <a:pt x="23" y="1050"/>
                      <a:pt x="46" y="1165"/>
                      <a:pt x="46" y="1233"/>
                    </a:cubicBezTo>
                    <a:cubicBezTo>
                      <a:pt x="69" y="1302"/>
                      <a:pt x="92" y="1370"/>
                      <a:pt x="115" y="1438"/>
                    </a:cubicBezTo>
                    <a:cubicBezTo>
                      <a:pt x="183" y="1598"/>
                      <a:pt x="274" y="1735"/>
                      <a:pt x="366" y="1872"/>
                    </a:cubicBezTo>
                    <a:cubicBezTo>
                      <a:pt x="434" y="1941"/>
                      <a:pt x="503" y="2009"/>
                      <a:pt x="571" y="2078"/>
                    </a:cubicBezTo>
                    <a:cubicBezTo>
                      <a:pt x="617" y="2146"/>
                      <a:pt x="685" y="2192"/>
                      <a:pt x="731" y="2237"/>
                    </a:cubicBezTo>
                    <a:cubicBezTo>
                      <a:pt x="777" y="2260"/>
                      <a:pt x="799" y="2283"/>
                      <a:pt x="845" y="2306"/>
                    </a:cubicBezTo>
                    <a:cubicBezTo>
                      <a:pt x="913" y="2351"/>
                      <a:pt x="1005" y="2374"/>
                      <a:pt x="1096" y="2397"/>
                    </a:cubicBezTo>
                    <a:cubicBezTo>
                      <a:pt x="1165" y="2420"/>
                      <a:pt x="1210" y="2420"/>
                      <a:pt x="1279" y="2420"/>
                    </a:cubicBezTo>
                    <a:lnTo>
                      <a:pt x="1438" y="2420"/>
                    </a:lnTo>
                    <a:cubicBezTo>
                      <a:pt x="1484" y="2420"/>
                      <a:pt x="1530" y="2397"/>
                      <a:pt x="1598" y="2374"/>
                    </a:cubicBezTo>
                    <a:cubicBezTo>
                      <a:pt x="1621" y="2374"/>
                      <a:pt x="1667" y="2374"/>
                      <a:pt x="1690" y="2351"/>
                    </a:cubicBezTo>
                    <a:cubicBezTo>
                      <a:pt x="1781" y="2306"/>
                      <a:pt x="1827" y="2260"/>
                      <a:pt x="1872" y="2215"/>
                    </a:cubicBezTo>
                    <a:cubicBezTo>
                      <a:pt x="2009" y="2078"/>
                      <a:pt x="2078" y="1918"/>
                      <a:pt x="2100" y="1758"/>
                    </a:cubicBezTo>
                    <a:cubicBezTo>
                      <a:pt x="2146" y="1621"/>
                      <a:pt x="2146" y="1461"/>
                      <a:pt x="2123" y="1302"/>
                    </a:cubicBezTo>
                    <a:cubicBezTo>
                      <a:pt x="2078" y="1165"/>
                      <a:pt x="2032" y="1028"/>
                      <a:pt x="1941" y="868"/>
                    </a:cubicBezTo>
                    <a:cubicBezTo>
                      <a:pt x="1895" y="777"/>
                      <a:pt x="1849" y="708"/>
                      <a:pt x="1804" y="662"/>
                    </a:cubicBezTo>
                    <a:cubicBezTo>
                      <a:pt x="1758" y="571"/>
                      <a:pt x="1690" y="480"/>
                      <a:pt x="1598" y="411"/>
                    </a:cubicBezTo>
                    <a:cubicBezTo>
                      <a:pt x="1461" y="252"/>
                      <a:pt x="1279" y="137"/>
                      <a:pt x="1073" y="69"/>
                    </a:cubicBezTo>
                    <a:cubicBezTo>
                      <a:pt x="982" y="46"/>
                      <a:pt x="868" y="0"/>
                      <a:pt x="754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5" name="Google Shape;425;p10"/>
              <p:cNvSpPr/>
              <p:nvPr/>
            </p:nvSpPr>
            <p:spPr>
              <a:xfrm rot="10152957">
                <a:off x="8705037" y="1516451"/>
                <a:ext cx="64196" cy="72008"/>
              </a:xfrm>
              <a:custGeom>
                <a:avLst/>
                <a:gdLst/>
                <a:ahLst/>
                <a:cxnLst/>
                <a:rect l="l" t="t" r="r" b="b"/>
                <a:pathLst>
                  <a:path w="2375" h="2664" extrusionOk="0">
                    <a:moveTo>
                      <a:pt x="1438" y="480"/>
                    </a:moveTo>
                    <a:cubicBezTo>
                      <a:pt x="1454" y="495"/>
                      <a:pt x="1459" y="500"/>
                      <a:pt x="1468" y="502"/>
                    </a:cubicBezTo>
                    <a:lnTo>
                      <a:pt x="1468" y="502"/>
                    </a:lnTo>
                    <a:cubicBezTo>
                      <a:pt x="1458" y="494"/>
                      <a:pt x="1448" y="487"/>
                      <a:pt x="1438" y="480"/>
                    </a:cubicBezTo>
                    <a:close/>
                    <a:moveTo>
                      <a:pt x="982" y="320"/>
                    </a:moveTo>
                    <a:cubicBezTo>
                      <a:pt x="1050" y="343"/>
                      <a:pt x="1142" y="343"/>
                      <a:pt x="1210" y="365"/>
                    </a:cubicBezTo>
                    <a:cubicBezTo>
                      <a:pt x="1286" y="403"/>
                      <a:pt x="1362" y="441"/>
                      <a:pt x="1438" y="480"/>
                    </a:cubicBezTo>
                    <a:lnTo>
                      <a:pt x="1438" y="480"/>
                    </a:lnTo>
                    <a:cubicBezTo>
                      <a:pt x="1438" y="480"/>
                      <a:pt x="1438" y="480"/>
                      <a:pt x="1438" y="480"/>
                    </a:cubicBezTo>
                    <a:lnTo>
                      <a:pt x="1438" y="480"/>
                    </a:lnTo>
                    <a:cubicBezTo>
                      <a:pt x="1454" y="487"/>
                      <a:pt x="1469" y="495"/>
                      <a:pt x="1484" y="502"/>
                    </a:cubicBezTo>
                    <a:cubicBezTo>
                      <a:pt x="1477" y="502"/>
                      <a:pt x="1472" y="502"/>
                      <a:pt x="1468" y="502"/>
                    </a:cubicBezTo>
                    <a:lnTo>
                      <a:pt x="1468" y="502"/>
                    </a:lnTo>
                    <a:cubicBezTo>
                      <a:pt x="1549" y="563"/>
                      <a:pt x="1628" y="624"/>
                      <a:pt x="1689" y="685"/>
                    </a:cubicBezTo>
                    <a:cubicBezTo>
                      <a:pt x="1781" y="799"/>
                      <a:pt x="1849" y="890"/>
                      <a:pt x="1895" y="1005"/>
                    </a:cubicBezTo>
                    <a:cubicBezTo>
                      <a:pt x="1963" y="1119"/>
                      <a:pt x="2009" y="1233"/>
                      <a:pt x="2032" y="1370"/>
                    </a:cubicBezTo>
                    <a:cubicBezTo>
                      <a:pt x="2055" y="1461"/>
                      <a:pt x="2055" y="1575"/>
                      <a:pt x="2055" y="1666"/>
                    </a:cubicBezTo>
                    <a:cubicBezTo>
                      <a:pt x="2032" y="1735"/>
                      <a:pt x="2032" y="1826"/>
                      <a:pt x="2009" y="1895"/>
                    </a:cubicBezTo>
                    <a:cubicBezTo>
                      <a:pt x="1986" y="1963"/>
                      <a:pt x="1963" y="2009"/>
                      <a:pt x="1918" y="2077"/>
                    </a:cubicBezTo>
                    <a:cubicBezTo>
                      <a:pt x="1895" y="2123"/>
                      <a:pt x="1849" y="2169"/>
                      <a:pt x="1804" y="2191"/>
                    </a:cubicBezTo>
                    <a:cubicBezTo>
                      <a:pt x="1781" y="2237"/>
                      <a:pt x="1735" y="2260"/>
                      <a:pt x="1689" y="2283"/>
                    </a:cubicBezTo>
                    <a:cubicBezTo>
                      <a:pt x="1644" y="2306"/>
                      <a:pt x="1598" y="2328"/>
                      <a:pt x="1552" y="2328"/>
                    </a:cubicBezTo>
                    <a:cubicBezTo>
                      <a:pt x="1484" y="2351"/>
                      <a:pt x="1438" y="2351"/>
                      <a:pt x="1370" y="2351"/>
                    </a:cubicBezTo>
                    <a:cubicBezTo>
                      <a:pt x="1301" y="2328"/>
                      <a:pt x="1233" y="2328"/>
                      <a:pt x="1187" y="2306"/>
                    </a:cubicBezTo>
                    <a:cubicBezTo>
                      <a:pt x="1073" y="2283"/>
                      <a:pt x="1005" y="2237"/>
                      <a:pt x="913" y="2191"/>
                    </a:cubicBezTo>
                    <a:cubicBezTo>
                      <a:pt x="822" y="2123"/>
                      <a:pt x="754" y="2054"/>
                      <a:pt x="685" y="1986"/>
                    </a:cubicBezTo>
                    <a:cubicBezTo>
                      <a:pt x="594" y="1872"/>
                      <a:pt x="525" y="1758"/>
                      <a:pt x="457" y="1644"/>
                    </a:cubicBezTo>
                    <a:cubicBezTo>
                      <a:pt x="434" y="1598"/>
                      <a:pt x="411" y="1529"/>
                      <a:pt x="388" y="1484"/>
                    </a:cubicBezTo>
                    <a:cubicBezTo>
                      <a:pt x="388" y="1461"/>
                      <a:pt x="388" y="1461"/>
                      <a:pt x="388" y="1461"/>
                    </a:cubicBezTo>
                    <a:cubicBezTo>
                      <a:pt x="366" y="1415"/>
                      <a:pt x="366" y="1347"/>
                      <a:pt x="343" y="1301"/>
                    </a:cubicBezTo>
                    <a:cubicBezTo>
                      <a:pt x="343" y="1233"/>
                      <a:pt x="320" y="1164"/>
                      <a:pt x="320" y="1119"/>
                    </a:cubicBezTo>
                    <a:cubicBezTo>
                      <a:pt x="320" y="1073"/>
                      <a:pt x="320" y="1050"/>
                      <a:pt x="320" y="1027"/>
                    </a:cubicBezTo>
                    <a:cubicBezTo>
                      <a:pt x="320" y="959"/>
                      <a:pt x="343" y="913"/>
                      <a:pt x="343" y="845"/>
                    </a:cubicBezTo>
                    <a:cubicBezTo>
                      <a:pt x="343" y="822"/>
                      <a:pt x="366" y="799"/>
                      <a:pt x="366" y="776"/>
                    </a:cubicBezTo>
                    <a:cubicBezTo>
                      <a:pt x="388" y="708"/>
                      <a:pt x="411" y="639"/>
                      <a:pt x="457" y="594"/>
                    </a:cubicBezTo>
                    <a:cubicBezTo>
                      <a:pt x="480" y="548"/>
                      <a:pt x="525" y="502"/>
                      <a:pt x="571" y="480"/>
                    </a:cubicBezTo>
                    <a:cubicBezTo>
                      <a:pt x="594" y="434"/>
                      <a:pt x="639" y="411"/>
                      <a:pt x="685" y="388"/>
                    </a:cubicBezTo>
                    <a:cubicBezTo>
                      <a:pt x="731" y="365"/>
                      <a:pt x="776" y="343"/>
                      <a:pt x="845" y="343"/>
                    </a:cubicBezTo>
                    <a:cubicBezTo>
                      <a:pt x="891" y="320"/>
                      <a:pt x="936" y="320"/>
                      <a:pt x="982" y="320"/>
                    </a:cubicBezTo>
                    <a:close/>
                    <a:moveTo>
                      <a:pt x="959" y="0"/>
                    </a:moveTo>
                    <a:cubicBezTo>
                      <a:pt x="868" y="0"/>
                      <a:pt x="776" y="23"/>
                      <a:pt x="685" y="46"/>
                    </a:cubicBezTo>
                    <a:cubicBezTo>
                      <a:pt x="617" y="46"/>
                      <a:pt x="525" y="114"/>
                      <a:pt x="457" y="160"/>
                    </a:cubicBezTo>
                    <a:cubicBezTo>
                      <a:pt x="388" y="183"/>
                      <a:pt x="320" y="251"/>
                      <a:pt x="274" y="297"/>
                    </a:cubicBezTo>
                    <a:cubicBezTo>
                      <a:pt x="274" y="297"/>
                      <a:pt x="274" y="297"/>
                      <a:pt x="251" y="320"/>
                    </a:cubicBezTo>
                    <a:cubicBezTo>
                      <a:pt x="229" y="343"/>
                      <a:pt x="229" y="343"/>
                      <a:pt x="229" y="365"/>
                    </a:cubicBezTo>
                    <a:cubicBezTo>
                      <a:pt x="183" y="411"/>
                      <a:pt x="137" y="480"/>
                      <a:pt x="114" y="548"/>
                    </a:cubicBezTo>
                    <a:cubicBezTo>
                      <a:pt x="69" y="639"/>
                      <a:pt x="46" y="731"/>
                      <a:pt x="23" y="822"/>
                    </a:cubicBezTo>
                    <a:cubicBezTo>
                      <a:pt x="0" y="868"/>
                      <a:pt x="0" y="913"/>
                      <a:pt x="0" y="959"/>
                    </a:cubicBezTo>
                    <a:cubicBezTo>
                      <a:pt x="0" y="1005"/>
                      <a:pt x="0" y="1050"/>
                      <a:pt x="0" y="1119"/>
                    </a:cubicBezTo>
                    <a:cubicBezTo>
                      <a:pt x="0" y="1210"/>
                      <a:pt x="0" y="1324"/>
                      <a:pt x="23" y="1415"/>
                    </a:cubicBezTo>
                    <a:cubicBezTo>
                      <a:pt x="46" y="1438"/>
                      <a:pt x="46" y="1461"/>
                      <a:pt x="46" y="1461"/>
                    </a:cubicBezTo>
                    <a:lnTo>
                      <a:pt x="46" y="1484"/>
                    </a:lnTo>
                    <a:cubicBezTo>
                      <a:pt x="69" y="1598"/>
                      <a:pt x="114" y="1712"/>
                      <a:pt x="160" y="1803"/>
                    </a:cubicBezTo>
                    <a:cubicBezTo>
                      <a:pt x="183" y="1803"/>
                      <a:pt x="183" y="1826"/>
                      <a:pt x="183" y="1826"/>
                    </a:cubicBezTo>
                    <a:lnTo>
                      <a:pt x="183" y="1849"/>
                    </a:lnTo>
                    <a:cubicBezTo>
                      <a:pt x="229" y="1918"/>
                      <a:pt x="274" y="1986"/>
                      <a:pt x="320" y="2054"/>
                    </a:cubicBezTo>
                    <a:cubicBezTo>
                      <a:pt x="343" y="2054"/>
                      <a:pt x="343" y="2077"/>
                      <a:pt x="366" y="2100"/>
                    </a:cubicBezTo>
                    <a:cubicBezTo>
                      <a:pt x="366" y="2100"/>
                      <a:pt x="366" y="2123"/>
                      <a:pt x="366" y="2123"/>
                    </a:cubicBezTo>
                    <a:cubicBezTo>
                      <a:pt x="457" y="2237"/>
                      <a:pt x="571" y="2328"/>
                      <a:pt x="662" y="2420"/>
                    </a:cubicBezTo>
                    <a:cubicBezTo>
                      <a:pt x="880" y="2565"/>
                      <a:pt x="1144" y="2664"/>
                      <a:pt x="1407" y="2664"/>
                    </a:cubicBezTo>
                    <a:cubicBezTo>
                      <a:pt x="1558" y="2664"/>
                      <a:pt x="1708" y="2631"/>
                      <a:pt x="1849" y="2557"/>
                    </a:cubicBezTo>
                    <a:cubicBezTo>
                      <a:pt x="1941" y="2534"/>
                      <a:pt x="2009" y="2465"/>
                      <a:pt x="2077" y="2397"/>
                    </a:cubicBezTo>
                    <a:cubicBezTo>
                      <a:pt x="2146" y="2328"/>
                      <a:pt x="2192" y="2260"/>
                      <a:pt x="2237" y="2169"/>
                    </a:cubicBezTo>
                    <a:cubicBezTo>
                      <a:pt x="2283" y="2100"/>
                      <a:pt x="2306" y="2009"/>
                      <a:pt x="2329" y="1918"/>
                    </a:cubicBezTo>
                    <a:cubicBezTo>
                      <a:pt x="2374" y="1803"/>
                      <a:pt x="2374" y="1666"/>
                      <a:pt x="2374" y="1552"/>
                    </a:cubicBezTo>
                    <a:cubicBezTo>
                      <a:pt x="2374" y="1438"/>
                      <a:pt x="2351" y="1324"/>
                      <a:pt x="2329" y="1233"/>
                    </a:cubicBezTo>
                    <a:cubicBezTo>
                      <a:pt x="2306" y="1096"/>
                      <a:pt x="2260" y="982"/>
                      <a:pt x="2192" y="890"/>
                    </a:cubicBezTo>
                    <a:cubicBezTo>
                      <a:pt x="2123" y="708"/>
                      <a:pt x="1986" y="548"/>
                      <a:pt x="1849" y="388"/>
                    </a:cubicBezTo>
                    <a:cubicBezTo>
                      <a:pt x="1712" y="251"/>
                      <a:pt x="1530" y="137"/>
                      <a:pt x="1347" y="69"/>
                    </a:cubicBezTo>
                    <a:cubicBezTo>
                      <a:pt x="1233" y="23"/>
                      <a:pt x="1119" y="0"/>
                      <a:pt x="1005" y="0"/>
                    </a:cubicBezTo>
                    <a:close/>
                  </a:path>
                </a:pathLst>
              </a:cu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426" name="Google Shape;426;p10"/>
            <p:cNvGrpSpPr/>
            <p:nvPr/>
          </p:nvGrpSpPr>
          <p:grpSpPr>
            <a:xfrm rot="2700000">
              <a:off x="7530984" y="363354"/>
              <a:ext cx="755670" cy="411465"/>
              <a:chOff x="8334205" y="3657627"/>
              <a:chExt cx="1101277" cy="599649"/>
            </a:xfrm>
          </p:grpSpPr>
          <p:sp>
            <p:nvSpPr>
              <p:cNvPr id="427" name="Google Shape;427;p10"/>
              <p:cNvSpPr/>
              <p:nvPr/>
            </p:nvSpPr>
            <p:spPr>
              <a:xfrm flipH="1">
                <a:off x="9235355" y="3919913"/>
                <a:ext cx="200127" cy="136041"/>
              </a:xfrm>
              <a:custGeom>
                <a:avLst/>
                <a:gdLst/>
                <a:ahLst/>
                <a:cxnLst/>
                <a:rect l="l" t="t" r="r" b="b"/>
                <a:pathLst>
                  <a:path w="6027" h="4097" extrusionOk="0">
                    <a:moveTo>
                      <a:pt x="1655" y="0"/>
                    </a:moveTo>
                    <a:cubicBezTo>
                      <a:pt x="1436" y="0"/>
                      <a:pt x="1258" y="79"/>
                      <a:pt x="1141" y="262"/>
                    </a:cubicBezTo>
                    <a:cubicBezTo>
                      <a:pt x="0" y="2088"/>
                      <a:pt x="1141" y="4096"/>
                      <a:pt x="1141" y="4096"/>
                    </a:cubicBezTo>
                    <a:lnTo>
                      <a:pt x="6026" y="3069"/>
                    </a:lnTo>
                    <a:cubicBezTo>
                      <a:pt x="6026" y="3069"/>
                      <a:pt x="3025" y="0"/>
                      <a:pt x="16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8" name="Google Shape;428;p10"/>
              <p:cNvSpPr/>
              <p:nvPr/>
            </p:nvSpPr>
            <p:spPr>
              <a:xfrm flipH="1">
                <a:off x="8334205" y="3769063"/>
                <a:ext cx="1068703" cy="488213"/>
              </a:xfrm>
              <a:custGeom>
                <a:avLst/>
                <a:gdLst/>
                <a:ahLst/>
                <a:cxnLst/>
                <a:rect l="l" t="t" r="r" b="b"/>
                <a:pathLst>
                  <a:path w="32185" h="14703" extrusionOk="0">
                    <a:moveTo>
                      <a:pt x="18261" y="0"/>
                    </a:moveTo>
                    <a:cubicBezTo>
                      <a:pt x="17981" y="0"/>
                      <a:pt x="17702" y="57"/>
                      <a:pt x="17439" y="171"/>
                    </a:cubicBezTo>
                    <a:lnTo>
                      <a:pt x="412" y="7932"/>
                    </a:lnTo>
                    <a:cubicBezTo>
                      <a:pt x="1" y="8115"/>
                      <a:pt x="1" y="8708"/>
                      <a:pt x="412" y="8891"/>
                    </a:cubicBezTo>
                    <a:lnTo>
                      <a:pt x="12851" y="14483"/>
                    </a:lnTo>
                    <a:cubicBezTo>
                      <a:pt x="13187" y="14628"/>
                      <a:pt x="13551" y="14703"/>
                      <a:pt x="13915" y="14703"/>
                    </a:cubicBezTo>
                    <a:cubicBezTo>
                      <a:pt x="14293" y="14703"/>
                      <a:pt x="14671" y="14623"/>
                      <a:pt x="15020" y="14460"/>
                    </a:cubicBezTo>
                    <a:lnTo>
                      <a:pt x="31774" y="6836"/>
                    </a:lnTo>
                    <a:cubicBezTo>
                      <a:pt x="32184" y="6631"/>
                      <a:pt x="32184" y="6060"/>
                      <a:pt x="31774" y="5878"/>
                    </a:cubicBezTo>
                    <a:lnTo>
                      <a:pt x="19083" y="171"/>
                    </a:lnTo>
                    <a:cubicBezTo>
                      <a:pt x="18820" y="57"/>
                      <a:pt x="18541" y="0"/>
                      <a:pt x="1826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29" name="Google Shape;429;p10"/>
              <p:cNvSpPr/>
              <p:nvPr/>
            </p:nvSpPr>
            <p:spPr>
              <a:xfrm flipH="1">
                <a:off x="8334205" y="3744026"/>
                <a:ext cx="1068703" cy="488246"/>
              </a:xfrm>
              <a:custGeom>
                <a:avLst/>
                <a:gdLst/>
                <a:ahLst/>
                <a:cxnLst/>
                <a:rect l="l" t="t" r="r" b="b"/>
                <a:pathLst>
                  <a:path w="32185" h="14704" extrusionOk="0">
                    <a:moveTo>
                      <a:pt x="18261" y="1"/>
                    </a:moveTo>
                    <a:cubicBezTo>
                      <a:pt x="17981" y="1"/>
                      <a:pt x="17702" y="58"/>
                      <a:pt x="17439" y="172"/>
                    </a:cubicBezTo>
                    <a:lnTo>
                      <a:pt x="412" y="6289"/>
                    </a:lnTo>
                    <a:cubicBezTo>
                      <a:pt x="1" y="6472"/>
                      <a:pt x="229" y="8800"/>
                      <a:pt x="640" y="8983"/>
                    </a:cubicBezTo>
                    <a:lnTo>
                      <a:pt x="12851" y="14484"/>
                    </a:lnTo>
                    <a:cubicBezTo>
                      <a:pt x="13187" y="14629"/>
                      <a:pt x="13551" y="14703"/>
                      <a:pt x="13915" y="14703"/>
                    </a:cubicBezTo>
                    <a:cubicBezTo>
                      <a:pt x="14293" y="14703"/>
                      <a:pt x="14671" y="14623"/>
                      <a:pt x="15020" y="14461"/>
                    </a:cubicBezTo>
                    <a:lnTo>
                      <a:pt x="31774" y="6837"/>
                    </a:lnTo>
                    <a:cubicBezTo>
                      <a:pt x="32184" y="6632"/>
                      <a:pt x="32184" y="4418"/>
                      <a:pt x="31774" y="4235"/>
                    </a:cubicBezTo>
                    <a:lnTo>
                      <a:pt x="19083" y="172"/>
                    </a:lnTo>
                    <a:cubicBezTo>
                      <a:pt x="18820" y="58"/>
                      <a:pt x="18541" y="1"/>
                      <a:pt x="18261" y="1"/>
                    </a:cubicBez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0" name="Google Shape;430;p10"/>
              <p:cNvSpPr/>
              <p:nvPr/>
            </p:nvSpPr>
            <p:spPr>
              <a:xfrm flipH="1">
                <a:off x="8334205" y="3657627"/>
                <a:ext cx="1068703" cy="488313"/>
              </a:xfrm>
              <a:custGeom>
                <a:avLst/>
                <a:gdLst/>
                <a:ahLst/>
                <a:cxnLst/>
                <a:rect l="l" t="t" r="r" b="b"/>
                <a:pathLst>
                  <a:path w="32185" h="14706" extrusionOk="0">
                    <a:moveTo>
                      <a:pt x="18261" y="1"/>
                    </a:moveTo>
                    <a:cubicBezTo>
                      <a:pt x="17981" y="1"/>
                      <a:pt x="17702" y="58"/>
                      <a:pt x="17439" y="172"/>
                    </a:cubicBezTo>
                    <a:lnTo>
                      <a:pt x="412" y="7933"/>
                    </a:lnTo>
                    <a:cubicBezTo>
                      <a:pt x="1" y="8138"/>
                      <a:pt x="1" y="8709"/>
                      <a:pt x="412" y="8891"/>
                    </a:cubicBezTo>
                    <a:lnTo>
                      <a:pt x="12851" y="14483"/>
                    </a:lnTo>
                    <a:cubicBezTo>
                      <a:pt x="13194" y="14632"/>
                      <a:pt x="13565" y="14706"/>
                      <a:pt x="13936" y="14706"/>
                    </a:cubicBezTo>
                    <a:cubicBezTo>
                      <a:pt x="14306" y="14706"/>
                      <a:pt x="14677" y="14632"/>
                      <a:pt x="15020" y="14483"/>
                    </a:cubicBezTo>
                    <a:lnTo>
                      <a:pt x="31774" y="6837"/>
                    </a:lnTo>
                    <a:cubicBezTo>
                      <a:pt x="32184" y="6654"/>
                      <a:pt x="32184" y="6061"/>
                      <a:pt x="31774" y="5878"/>
                    </a:cubicBezTo>
                    <a:lnTo>
                      <a:pt x="19083" y="172"/>
                    </a:lnTo>
                    <a:cubicBezTo>
                      <a:pt x="18820" y="58"/>
                      <a:pt x="18541" y="1"/>
                      <a:pt x="1826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1" name="Google Shape;431;p10"/>
              <p:cNvSpPr/>
              <p:nvPr/>
            </p:nvSpPr>
            <p:spPr>
              <a:xfrm flipH="1">
                <a:off x="8503218" y="3726228"/>
                <a:ext cx="464638" cy="206170"/>
              </a:xfrm>
              <a:custGeom>
                <a:avLst/>
                <a:gdLst/>
                <a:ahLst/>
                <a:cxnLst/>
                <a:rect l="l" t="t" r="r" b="b"/>
                <a:pathLst>
                  <a:path w="13993" h="6209" extrusionOk="0">
                    <a:moveTo>
                      <a:pt x="5433" y="0"/>
                    </a:moveTo>
                    <a:lnTo>
                      <a:pt x="0" y="2397"/>
                    </a:lnTo>
                    <a:lnTo>
                      <a:pt x="8423" y="6209"/>
                    </a:lnTo>
                    <a:lnTo>
                      <a:pt x="13992" y="3721"/>
                    </a:lnTo>
                    <a:lnTo>
                      <a:pt x="5433" y="0"/>
                    </a:lnTo>
                    <a:close/>
                  </a:path>
                </a:pathLst>
              </a:custGeom>
              <a:solidFill>
                <a:srgbClr val="FAF8D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2" name="Google Shape;432;p10"/>
              <p:cNvSpPr/>
              <p:nvPr/>
            </p:nvSpPr>
            <p:spPr>
              <a:xfrm flipH="1">
                <a:off x="8964037" y="4041510"/>
                <a:ext cx="144043" cy="61429"/>
              </a:xfrm>
              <a:custGeom>
                <a:avLst/>
                <a:gdLst/>
                <a:ahLst/>
                <a:cxnLst/>
                <a:rect l="l" t="t" r="r" b="b"/>
                <a:pathLst>
                  <a:path w="4338" h="1850" fill="none" extrusionOk="0">
                    <a:moveTo>
                      <a:pt x="4338" y="1850"/>
                    </a:moveTo>
                    <a:lnTo>
                      <a:pt x="1" y="1"/>
                    </a:lnTo>
                  </a:path>
                </a:pathLst>
              </a:custGeom>
              <a:noFill/>
              <a:ln w="9700" cap="rnd" cmpd="sng">
                <a:solidFill>
                  <a:srgbClr val="FFFFFF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33" name="Google Shape;433;p10"/>
              <p:cNvSpPr/>
              <p:nvPr/>
            </p:nvSpPr>
            <p:spPr>
              <a:xfrm flipH="1">
                <a:off x="9142913" y="4012721"/>
                <a:ext cx="20487" cy="7604"/>
              </a:xfrm>
              <a:custGeom>
                <a:avLst/>
                <a:gdLst/>
                <a:ahLst/>
                <a:cxnLst/>
                <a:rect l="l" t="t" r="r" b="b"/>
                <a:pathLst>
                  <a:path w="617" h="229" fill="none" extrusionOk="0">
                    <a:moveTo>
                      <a:pt x="617" y="229"/>
                    </a:moveTo>
                    <a:lnTo>
                      <a:pt x="0" y="0"/>
                    </a:lnTo>
                  </a:path>
                </a:pathLst>
              </a:custGeom>
              <a:noFill/>
              <a:ln w="9700" cap="rnd" cmpd="sng">
                <a:solidFill>
                  <a:srgbClr val="FFFFFF"/>
                </a:solidFill>
                <a:prstDash val="solid"/>
                <a:miter lim="2282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1715126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11"/>
          <p:cNvSpPr txBox="1">
            <a:spLocks noGrp="1"/>
          </p:cNvSpPr>
          <p:nvPr>
            <p:ph type="title" hasCustomPrompt="1"/>
          </p:nvPr>
        </p:nvSpPr>
        <p:spPr>
          <a:xfrm>
            <a:off x="4114800" y="3759200"/>
            <a:ext cx="7117200" cy="1224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2000"/>
              <a:buNone/>
              <a:defRPr sz="88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36" name="Google Shape;436;p11"/>
          <p:cNvSpPr txBox="1">
            <a:spLocks noGrp="1"/>
          </p:cNvSpPr>
          <p:nvPr>
            <p:ph type="subTitle" idx="1"/>
          </p:nvPr>
        </p:nvSpPr>
        <p:spPr>
          <a:xfrm>
            <a:off x="4114800" y="5192067"/>
            <a:ext cx="7117200" cy="52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grpSp>
        <p:nvGrpSpPr>
          <p:cNvPr id="437" name="Google Shape;437;p11"/>
          <p:cNvGrpSpPr/>
          <p:nvPr/>
        </p:nvGrpSpPr>
        <p:grpSpPr>
          <a:xfrm>
            <a:off x="-1061318" y="-331757"/>
            <a:ext cx="8583252" cy="6741247"/>
            <a:chOff x="-1557989" y="-248818"/>
            <a:chExt cx="6437439" cy="5055935"/>
          </a:xfrm>
        </p:grpSpPr>
        <p:sp>
          <p:nvSpPr>
            <p:cNvPr id="438" name="Google Shape;438;p11"/>
            <p:cNvSpPr/>
            <p:nvPr/>
          </p:nvSpPr>
          <p:spPr>
            <a:xfrm flipH="1">
              <a:off x="-1557989" y="-248818"/>
              <a:ext cx="6437439" cy="4802808"/>
            </a:xfrm>
            <a:custGeom>
              <a:avLst/>
              <a:gdLst/>
              <a:ahLst/>
              <a:cxnLst/>
              <a:rect l="l" t="t" r="r" b="b"/>
              <a:pathLst>
                <a:path w="199425" h="106937" extrusionOk="0">
                  <a:moveTo>
                    <a:pt x="0" y="0"/>
                  </a:moveTo>
                  <a:cubicBezTo>
                    <a:pt x="20429" y="41793"/>
                    <a:pt x="122253" y="52247"/>
                    <a:pt x="134829" y="79957"/>
                  </a:cubicBezTo>
                  <a:lnTo>
                    <a:pt x="134829" y="79957"/>
                  </a:lnTo>
                  <a:cubicBezTo>
                    <a:pt x="145055" y="106937"/>
                    <a:pt x="166534" y="79569"/>
                    <a:pt x="170460" y="72995"/>
                  </a:cubicBezTo>
                  <a:lnTo>
                    <a:pt x="170460" y="72995"/>
                  </a:lnTo>
                  <a:cubicBezTo>
                    <a:pt x="179818" y="57337"/>
                    <a:pt x="199425" y="31431"/>
                    <a:pt x="198558" y="0"/>
                  </a:cubicBezTo>
                  <a:lnTo>
                    <a:pt x="19855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9" name="Google Shape;439;p11"/>
            <p:cNvSpPr/>
            <p:nvPr/>
          </p:nvSpPr>
          <p:spPr>
            <a:xfrm flipH="1">
              <a:off x="-1557989" y="-248818"/>
              <a:ext cx="2561127" cy="3938602"/>
            </a:xfrm>
            <a:custGeom>
              <a:avLst/>
              <a:gdLst/>
              <a:ahLst/>
              <a:cxnLst/>
              <a:rect l="l" t="t" r="r" b="b"/>
              <a:pathLst>
                <a:path w="79341" h="87695" extrusionOk="0">
                  <a:moveTo>
                    <a:pt x="0" y="0"/>
                  </a:moveTo>
                  <a:cubicBezTo>
                    <a:pt x="14449" y="28509"/>
                    <a:pt x="59118" y="55603"/>
                    <a:pt x="27368" y="81669"/>
                  </a:cubicBezTo>
                  <a:lnTo>
                    <a:pt x="36977" y="87695"/>
                  </a:lnTo>
                  <a:cubicBezTo>
                    <a:pt x="43254" y="83175"/>
                    <a:pt x="48595" y="75963"/>
                    <a:pt x="50376" y="72995"/>
                  </a:cubicBezTo>
                  <a:cubicBezTo>
                    <a:pt x="59734" y="57337"/>
                    <a:pt x="79341" y="31431"/>
                    <a:pt x="78474" y="0"/>
                  </a:cubicBezTo>
                  <a:close/>
                </a:path>
              </a:pathLst>
            </a:custGeom>
            <a:solidFill>
              <a:srgbClr val="4240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0" name="Google Shape;440;p11"/>
            <p:cNvSpPr/>
            <p:nvPr/>
          </p:nvSpPr>
          <p:spPr>
            <a:xfrm flipH="1">
              <a:off x="-331220" y="-248818"/>
              <a:ext cx="5210670" cy="5055935"/>
            </a:xfrm>
            <a:custGeom>
              <a:avLst/>
              <a:gdLst/>
              <a:ahLst/>
              <a:cxnLst/>
              <a:rect l="l" t="t" r="r" b="b"/>
              <a:pathLst>
                <a:path w="161421" h="112573" extrusionOk="0">
                  <a:moveTo>
                    <a:pt x="0" y="0"/>
                  </a:moveTo>
                  <a:cubicBezTo>
                    <a:pt x="20429" y="41793"/>
                    <a:pt x="122253" y="52247"/>
                    <a:pt x="134829" y="79957"/>
                  </a:cubicBezTo>
                  <a:cubicBezTo>
                    <a:pt x="142686" y="100646"/>
                    <a:pt x="151721" y="112572"/>
                    <a:pt x="157623" y="112572"/>
                  </a:cubicBezTo>
                  <a:cubicBezTo>
                    <a:pt x="159111" y="112572"/>
                    <a:pt x="160400" y="111814"/>
                    <a:pt x="161421" y="110246"/>
                  </a:cubicBezTo>
                  <a:cubicBezTo>
                    <a:pt x="151560" y="35242"/>
                    <a:pt x="52590" y="33531"/>
                    <a:pt x="42227" y="0"/>
                  </a:cubicBezTo>
                  <a:close/>
                </a:path>
              </a:pathLst>
            </a:custGeom>
            <a:solidFill>
              <a:srgbClr val="4240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11322762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25937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3" name="Google Shape;443;p13"/>
          <p:cNvGrpSpPr/>
          <p:nvPr/>
        </p:nvGrpSpPr>
        <p:grpSpPr>
          <a:xfrm>
            <a:off x="6070529" y="-331757"/>
            <a:ext cx="8583252" cy="6741247"/>
            <a:chOff x="1367400" y="1176700"/>
            <a:chExt cx="4985625" cy="2814325"/>
          </a:xfrm>
        </p:grpSpPr>
        <p:sp>
          <p:nvSpPr>
            <p:cNvPr id="444" name="Google Shape;444;p13"/>
            <p:cNvSpPr/>
            <p:nvPr/>
          </p:nvSpPr>
          <p:spPr>
            <a:xfrm>
              <a:off x="1367400" y="1176700"/>
              <a:ext cx="4985625" cy="2673425"/>
            </a:xfrm>
            <a:custGeom>
              <a:avLst/>
              <a:gdLst/>
              <a:ahLst/>
              <a:cxnLst/>
              <a:rect l="l" t="t" r="r" b="b"/>
              <a:pathLst>
                <a:path w="199425" h="106937" extrusionOk="0">
                  <a:moveTo>
                    <a:pt x="0" y="0"/>
                  </a:moveTo>
                  <a:cubicBezTo>
                    <a:pt x="20429" y="41793"/>
                    <a:pt x="122253" y="52247"/>
                    <a:pt x="134829" y="79957"/>
                  </a:cubicBezTo>
                  <a:lnTo>
                    <a:pt x="134829" y="79957"/>
                  </a:lnTo>
                  <a:cubicBezTo>
                    <a:pt x="145055" y="106937"/>
                    <a:pt x="166534" y="79569"/>
                    <a:pt x="170460" y="72995"/>
                  </a:cubicBezTo>
                  <a:lnTo>
                    <a:pt x="170460" y="72995"/>
                  </a:lnTo>
                  <a:cubicBezTo>
                    <a:pt x="179818" y="57337"/>
                    <a:pt x="199425" y="31431"/>
                    <a:pt x="198558" y="0"/>
                  </a:cubicBezTo>
                  <a:lnTo>
                    <a:pt x="19855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5" name="Google Shape;445;p13"/>
            <p:cNvSpPr/>
            <p:nvPr/>
          </p:nvSpPr>
          <p:spPr>
            <a:xfrm>
              <a:off x="4369500" y="1176700"/>
              <a:ext cx="1983525" cy="2192375"/>
            </a:xfrm>
            <a:custGeom>
              <a:avLst/>
              <a:gdLst/>
              <a:ahLst/>
              <a:cxnLst/>
              <a:rect l="l" t="t" r="r" b="b"/>
              <a:pathLst>
                <a:path w="79341" h="87695" extrusionOk="0">
                  <a:moveTo>
                    <a:pt x="0" y="0"/>
                  </a:moveTo>
                  <a:cubicBezTo>
                    <a:pt x="14449" y="28509"/>
                    <a:pt x="59118" y="55603"/>
                    <a:pt x="27368" y="81669"/>
                  </a:cubicBezTo>
                  <a:lnTo>
                    <a:pt x="36977" y="87695"/>
                  </a:lnTo>
                  <a:cubicBezTo>
                    <a:pt x="43254" y="83175"/>
                    <a:pt x="48595" y="75963"/>
                    <a:pt x="50376" y="72995"/>
                  </a:cubicBezTo>
                  <a:cubicBezTo>
                    <a:pt x="59734" y="57337"/>
                    <a:pt x="79341" y="31431"/>
                    <a:pt x="78474" y="0"/>
                  </a:cubicBezTo>
                  <a:close/>
                </a:path>
              </a:pathLst>
            </a:custGeom>
            <a:solidFill>
              <a:srgbClr val="4240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6" name="Google Shape;446;p13"/>
            <p:cNvSpPr/>
            <p:nvPr/>
          </p:nvSpPr>
          <p:spPr>
            <a:xfrm>
              <a:off x="1367400" y="1176700"/>
              <a:ext cx="4035525" cy="2814325"/>
            </a:xfrm>
            <a:custGeom>
              <a:avLst/>
              <a:gdLst/>
              <a:ahLst/>
              <a:cxnLst/>
              <a:rect l="l" t="t" r="r" b="b"/>
              <a:pathLst>
                <a:path w="161421" h="112573" extrusionOk="0">
                  <a:moveTo>
                    <a:pt x="0" y="0"/>
                  </a:moveTo>
                  <a:cubicBezTo>
                    <a:pt x="20429" y="41793"/>
                    <a:pt x="122253" y="52247"/>
                    <a:pt x="134829" y="79957"/>
                  </a:cubicBezTo>
                  <a:cubicBezTo>
                    <a:pt x="142686" y="100646"/>
                    <a:pt x="151721" y="112572"/>
                    <a:pt x="157623" y="112572"/>
                  </a:cubicBezTo>
                  <a:cubicBezTo>
                    <a:pt x="159111" y="112572"/>
                    <a:pt x="160400" y="111814"/>
                    <a:pt x="161421" y="110246"/>
                  </a:cubicBezTo>
                  <a:cubicBezTo>
                    <a:pt x="151560" y="35242"/>
                    <a:pt x="52590" y="33531"/>
                    <a:pt x="42227" y="0"/>
                  </a:cubicBezTo>
                  <a:close/>
                </a:path>
              </a:pathLst>
            </a:custGeom>
            <a:solidFill>
              <a:srgbClr val="4240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47" name="Google Shape;447;p13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5585200" cy="76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48" name="Google Shape;448;p13"/>
          <p:cNvSpPr txBox="1">
            <a:spLocks noGrp="1"/>
          </p:cNvSpPr>
          <p:nvPr>
            <p:ph type="title" idx="2"/>
          </p:nvPr>
        </p:nvSpPr>
        <p:spPr>
          <a:xfrm>
            <a:off x="959984" y="2611417"/>
            <a:ext cx="32992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49" name="Google Shape;449;p13"/>
          <p:cNvSpPr txBox="1">
            <a:spLocks noGrp="1"/>
          </p:cNvSpPr>
          <p:nvPr>
            <p:ph type="subTitle" idx="1"/>
          </p:nvPr>
        </p:nvSpPr>
        <p:spPr>
          <a:xfrm>
            <a:off x="959984" y="3164733"/>
            <a:ext cx="32992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450" name="Google Shape;450;p13"/>
          <p:cNvSpPr txBox="1">
            <a:spLocks noGrp="1"/>
          </p:cNvSpPr>
          <p:nvPr>
            <p:ph type="title" idx="3"/>
          </p:nvPr>
        </p:nvSpPr>
        <p:spPr>
          <a:xfrm>
            <a:off x="5145351" y="2611417"/>
            <a:ext cx="35988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51" name="Google Shape;451;p13"/>
          <p:cNvSpPr txBox="1">
            <a:spLocks noGrp="1"/>
          </p:cNvSpPr>
          <p:nvPr>
            <p:ph type="subTitle" idx="4"/>
          </p:nvPr>
        </p:nvSpPr>
        <p:spPr>
          <a:xfrm>
            <a:off x="5295151" y="3164733"/>
            <a:ext cx="32992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452" name="Google Shape;452;p13"/>
          <p:cNvSpPr txBox="1">
            <a:spLocks noGrp="1"/>
          </p:cNvSpPr>
          <p:nvPr>
            <p:ph type="title" idx="5"/>
          </p:nvPr>
        </p:nvSpPr>
        <p:spPr>
          <a:xfrm>
            <a:off x="959984" y="4821633"/>
            <a:ext cx="32992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53" name="Google Shape;453;p13"/>
          <p:cNvSpPr txBox="1">
            <a:spLocks noGrp="1"/>
          </p:cNvSpPr>
          <p:nvPr>
            <p:ph type="subTitle" idx="6"/>
          </p:nvPr>
        </p:nvSpPr>
        <p:spPr>
          <a:xfrm>
            <a:off x="959984" y="5374400"/>
            <a:ext cx="32992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454" name="Google Shape;454;p13"/>
          <p:cNvSpPr txBox="1">
            <a:spLocks noGrp="1"/>
          </p:cNvSpPr>
          <p:nvPr>
            <p:ph type="title" idx="7"/>
          </p:nvPr>
        </p:nvSpPr>
        <p:spPr>
          <a:xfrm>
            <a:off x="5295151" y="4821633"/>
            <a:ext cx="32992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55" name="Google Shape;455;p13"/>
          <p:cNvSpPr txBox="1">
            <a:spLocks noGrp="1"/>
          </p:cNvSpPr>
          <p:nvPr>
            <p:ph type="subTitle" idx="8"/>
          </p:nvPr>
        </p:nvSpPr>
        <p:spPr>
          <a:xfrm>
            <a:off x="5295151" y="5374400"/>
            <a:ext cx="3299200" cy="76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r>
              <a:rPr lang="zh-TW" altLang="en-US"/>
              <a:t>按一下以編輯母片子標題樣式</a:t>
            </a:r>
            <a:endParaRPr/>
          </a:p>
        </p:txBody>
      </p:sp>
      <p:sp>
        <p:nvSpPr>
          <p:cNvPr id="456" name="Google Shape;456;p13"/>
          <p:cNvSpPr txBox="1">
            <a:spLocks noGrp="1"/>
          </p:cNvSpPr>
          <p:nvPr>
            <p:ph type="title" idx="9" hasCustomPrompt="1"/>
          </p:nvPr>
        </p:nvSpPr>
        <p:spPr>
          <a:xfrm>
            <a:off x="2133784" y="2058100"/>
            <a:ext cx="9516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57" name="Google Shape;457;p13"/>
          <p:cNvSpPr txBox="1">
            <a:spLocks noGrp="1"/>
          </p:cNvSpPr>
          <p:nvPr>
            <p:ph type="title" idx="13" hasCustomPrompt="1"/>
          </p:nvPr>
        </p:nvSpPr>
        <p:spPr>
          <a:xfrm>
            <a:off x="2133784" y="4268869"/>
            <a:ext cx="9516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58" name="Google Shape;458;p13"/>
          <p:cNvSpPr txBox="1">
            <a:spLocks noGrp="1"/>
          </p:cNvSpPr>
          <p:nvPr>
            <p:ph type="title" idx="14" hasCustomPrompt="1"/>
          </p:nvPr>
        </p:nvSpPr>
        <p:spPr>
          <a:xfrm>
            <a:off x="6468951" y="2058100"/>
            <a:ext cx="9516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59" name="Google Shape;459;p13"/>
          <p:cNvSpPr txBox="1">
            <a:spLocks noGrp="1"/>
          </p:cNvSpPr>
          <p:nvPr>
            <p:ph type="title" idx="15" hasCustomPrompt="1"/>
          </p:nvPr>
        </p:nvSpPr>
        <p:spPr>
          <a:xfrm>
            <a:off x="6468951" y="4268869"/>
            <a:ext cx="951600" cy="472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460" name="Google Shape;460;p13"/>
          <p:cNvSpPr/>
          <p:nvPr/>
        </p:nvSpPr>
        <p:spPr>
          <a:xfrm>
            <a:off x="15061701" y="-21733"/>
            <a:ext cx="54833" cy="66233"/>
          </a:xfrm>
          <a:custGeom>
            <a:avLst/>
            <a:gdLst/>
            <a:ahLst/>
            <a:cxnLst/>
            <a:rect l="l" t="t" r="r" b="b"/>
            <a:pathLst>
              <a:path w="1645" h="1987" extrusionOk="0">
                <a:moveTo>
                  <a:pt x="822" y="1"/>
                </a:moveTo>
                <a:cubicBezTo>
                  <a:pt x="822" y="754"/>
                  <a:pt x="1" y="982"/>
                  <a:pt x="1" y="982"/>
                </a:cubicBezTo>
                <a:cubicBezTo>
                  <a:pt x="1" y="982"/>
                  <a:pt x="822" y="1233"/>
                  <a:pt x="822" y="1987"/>
                </a:cubicBezTo>
                <a:cubicBezTo>
                  <a:pt x="822" y="1233"/>
                  <a:pt x="1644" y="982"/>
                  <a:pt x="1644" y="982"/>
                </a:cubicBezTo>
                <a:cubicBezTo>
                  <a:pt x="1644" y="982"/>
                  <a:pt x="822" y="754"/>
                  <a:pt x="82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4304966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Didact Gothic"/>
              <a:buNone/>
              <a:defRPr sz="3600" b="1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tr"/>
              <a:buNone/>
              <a:defRPr sz="2800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tr"/>
              <a:buNone/>
              <a:defRPr sz="2800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tr"/>
              <a:buNone/>
              <a:defRPr sz="2800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tr"/>
              <a:buNone/>
              <a:defRPr sz="2800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tr"/>
              <a:buNone/>
              <a:defRPr sz="2800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tr"/>
              <a:buNone/>
              <a:defRPr sz="2800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tr"/>
              <a:buNone/>
              <a:defRPr sz="2800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tr"/>
              <a:buNone/>
              <a:defRPr sz="2800">
                <a:solidFill>
                  <a:schemeClr val="dk1"/>
                </a:solidFill>
                <a:latin typeface="Mitr"/>
                <a:ea typeface="Mitr"/>
                <a:cs typeface="Mitr"/>
                <a:sym typeface="Mit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0000" y="1536633"/>
            <a:ext cx="10272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Char char="●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Char char="○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Char char="■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Char char="●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Char char="○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Char char="■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Char char="●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Varela"/>
              <a:buChar char="○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Varela"/>
              <a:buChar char="■"/>
              <a:defRPr sz="1600">
                <a:solidFill>
                  <a:schemeClr val="dk2"/>
                </a:solidFill>
                <a:latin typeface="Varela"/>
                <a:ea typeface="Varela"/>
                <a:cs typeface="Varela"/>
                <a:sym typeface="Varel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285250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54">
          <p15:clr>
            <a:srgbClr val="EA4335"/>
          </p15:clr>
        </p15:guide>
        <p15:guide id="2" pos="5306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900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9" name="Google Shape;3589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90" name="Google Shape;3590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91" name="Google Shape;359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92" name="Google Shape;359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93" name="Google Shape;359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066241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B3CFB3-D7FD-4A94-8F24-C356FD31F88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zh-TW" altLang="en-US" b="1" dirty="0"/>
              <a:t>國立臺灣大學公共衛生學院</a:t>
            </a:r>
            <a:br>
              <a:rPr lang="zh-TW" altLang="en-US" b="1" dirty="0"/>
            </a:br>
            <a:r>
              <a:rPr lang="zh-TW" altLang="en-US" b="1" dirty="0"/>
              <a:t>健康政策與管理研究所</a:t>
            </a:r>
            <a:r>
              <a:rPr kumimoji="1" lang="zh-TW" altLang="zh-TW" b="1" dirty="0"/>
              <a:t>博士論文口試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91057D-91AC-4799-B6E0-75DF4F53479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0" y="1689757"/>
            <a:ext cx="12192000" cy="4702419"/>
          </a:xfrm>
        </p:spPr>
        <p:txBody>
          <a:bodyPr vert="horz" lIns="396000" tIns="45720" rIns="91440" bIns="45720" rtlCol="0" anchor="t">
            <a:noAutofit/>
          </a:bodyPr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論文題目：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住院病人就醫經驗測量工具之驗證與應用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英文題目：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Validation and application of a measurement tool 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for inpatient experience in Taiwan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指導老師：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大雄 教授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口試學生</a:t>
            </a: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多拉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夢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口試時間：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2022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17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日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10:00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口試地點：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臺大公衛大樓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601A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教室</a:t>
            </a:r>
            <a:endParaRPr kumimoji="1" lang="en-US" altLang="zh-TW" sz="3200" b="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C695107-FC38-4BDD-A6E6-2A7EACC87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923" y="4063960"/>
            <a:ext cx="2220947" cy="222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34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B3CFB3-D7FD-4A94-8F24-C356FD31F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4797"/>
          </a:xfrm>
        </p:spPr>
        <p:txBody>
          <a:bodyPr/>
          <a:lstStyle/>
          <a:p>
            <a:r>
              <a:rPr lang="zh-TW" altLang="en-US" b="1" dirty="0"/>
              <a:t>國立臺灣大學公共衛生學院</a:t>
            </a:r>
            <a:br>
              <a:rPr lang="zh-TW" altLang="en-US" b="1" dirty="0"/>
            </a:br>
            <a:r>
              <a:rPr lang="zh-TW" altLang="en-US" b="1" dirty="0"/>
              <a:t>健康政策與管理研究所碩士論文口試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91057D-91AC-4799-B6E0-75DF4F53479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0" y="1604797"/>
            <a:ext cx="12192000" cy="5253203"/>
          </a:xfrm>
        </p:spPr>
        <p:txBody>
          <a:bodyPr vert="horz" lIns="396000" tIns="45720" rIns="91440" bIns="45720" rtlCol="0" anchor="t">
            <a:noAutofit/>
          </a:bodyPr>
          <a:lstStyle/>
          <a:p>
            <a:pPr>
              <a:lnSpc>
                <a:spcPts val="5000"/>
              </a:lnSpc>
              <a:spcBef>
                <a:spcPts val="600"/>
              </a:spcBef>
            </a:pP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論文題目：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住院病人主觀評價與客觀照護結果之關聯</a:t>
            </a:r>
            <a:endParaRPr kumimoji="1" lang="en-US" altLang="zh-TW" sz="3200" b="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英文題目：</a:t>
            </a:r>
            <a:r>
              <a:rPr kumimoji="1"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The Association between Subjective Assessment of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kumimoji="1" lang="en-US" altLang="zh-TW" sz="28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                Inpatients and Objective Healthcare Outcome Measures</a:t>
            </a:r>
          </a:p>
          <a:p>
            <a:pPr>
              <a:lnSpc>
                <a:spcPts val="5000"/>
              </a:lnSpc>
              <a:spcBef>
                <a:spcPts val="600"/>
              </a:spcBef>
            </a:pP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指導老師：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大雄 教授</a:t>
            </a:r>
          </a:p>
          <a:p>
            <a:pPr>
              <a:lnSpc>
                <a:spcPts val="5000"/>
              </a:lnSpc>
              <a:spcBef>
                <a:spcPts val="600"/>
              </a:spcBef>
            </a:pP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口試學生</a:t>
            </a: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多拉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夢</a:t>
            </a:r>
            <a:endParaRPr kumimoji="1" lang="en-US" altLang="zh-TW" sz="3200" b="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5000"/>
              </a:lnSpc>
              <a:spcBef>
                <a:spcPts val="600"/>
              </a:spcBef>
            </a:pP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口試時間：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2022.01.12 (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14:30</a:t>
            </a:r>
          </a:p>
          <a:p>
            <a:pPr>
              <a:lnSpc>
                <a:spcPts val="5000"/>
              </a:lnSpc>
              <a:spcBef>
                <a:spcPts val="600"/>
              </a:spcBef>
            </a:pP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口試地點：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公衛大樓 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611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853E5AF-A619-4892-89A3-F1C1E9A6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923" y="4063960"/>
            <a:ext cx="2220947" cy="222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86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91057D-91AC-4799-B6E0-75DF4F53479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" y="1604797"/>
            <a:ext cx="12192000" cy="5157191"/>
          </a:xfrm>
        </p:spPr>
        <p:txBody>
          <a:bodyPr vert="horz" lIns="39600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論文題目：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明智就醫：口腔癌患者治療後追蹤計劃與預後之</a:t>
            </a:r>
            <a:endParaRPr kumimoji="1" lang="en-US" altLang="zh-TW" sz="3200" b="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相關性 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以中部某醫學中心為例</a:t>
            </a:r>
            <a:endParaRPr kumimoji="1" lang="en-US" altLang="zh-TW" sz="3200" b="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英文題目：</a:t>
            </a:r>
            <a:r>
              <a:rPr kumimoji="1" lang="en-US" altLang="zh-TW" sz="2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Choosing Wisely: The association between post-treatment surveillance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zh-TW" altLang="en-US" sz="2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                      </a:t>
            </a:r>
            <a:r>
              <a:rPr kumimoji="1" lang="en-US" altLang="zh-TW" sz="2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and prognosis of oral cavity cancer patients </a:t>
            </a:r>
            <a:r>
              <a:rPr kumimoji="1" lang="zh-TW" altLang="en-US" sz="2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－ </a:t>
            </a:r>
            <a:r>
              <a:rPr kumimoji="1" lang="en-US" altLang="zh-TW" sz="2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Result from a medical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kumimoji="1" lang="zh-TW" altLang="en-US" sz="2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                            </a:t>
            </a:r>
            <a:r>
              <a:rPr kumimoji="1" lang="en-US" altLang="zh-TW" sz="2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center in central Taiwan</a:t>
            </a:r>
          </a:p>
          <a:p>
            <a:pPr>
              <a:lnSpc>
                <a:spcPts val="5000"/>
              </a:lnSpc>
              <a:spcBef>
                <a:spcPts val="600"/>
              </a:spcBef>
            </a:pP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指導老師：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大雄 教授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口試學生</a:t>
            </a: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多拉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夢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口試時間：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2022.04.13 (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14:30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kumimoji="1" lang="zh-TW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口試地點：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公衛大樓 </a:t>
            </a:r>
            <a:r>
              <a:rPr kumimoji="1" lang="en-US" altLang="zh-TW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601</a:t>
            </a:r>
            <a:r>
              <a:rPr kumimoji="1" lang="zh-TW" altLang="en-US" sz="3200" b="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教室</a:t>
            </a:r>
            <a:endParaRPr kumimoji="1" lang="en-US" altLang="zh-TW" sz="3200" b="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D1EEA85F-9DCD-4D21-936E-DDAEE9781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6923" y="4063960"/>
            <a:ext cx="2220947" cy="222094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33B3CFB3-D7FD-4A94-8F24-C356FD31F88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zh-TW" altLang="en-US" b="1" dirty="0"/>
              <a:t>國立臺灣大學公共衛生學院</a:t>
            </a:r>
            <a:br>
              <a:rPr lang="zh-TW" altLang="en-US" b="1" dirty="0"/>
            </a:br>
            <a:r>
              <a:rPr lang="zh-TW" altLang="en-US" b="1" dirty="0"/>
              <a:t>健康政策與管理研究所高階經營碩士在職專班論文口試</a:t>
            </a:r>
          </a:p>
        </p:txBody>
      </p:sp>
    </p:spTree>
    <p:extLst>
      <p:ext uri="{BB962C8B-B14F-4D97-AF65-F5344CB8AC3E}">
        <p14:creationId xmlns:p14="http://schemas.microsoft.com/office/powerpoint/2010/main" val="2669962840"/>
      </p:ext>
    </p:extLst>
  </p:cSld>
  <p:clrMapOvr>
    <a:masterClrMapping/>
  </p:clrMapOvr>
</p:sld>
</file>

<file path=ppt/theme/theme1.xml><?xml version="1.0" encoding="utf-8"?>
<a:theme xmlns:a="http://schemas.openxmlformats.org/drawingml/2006/main" name="reading">
  <a:themeElements>
    <a:clrScheme name="Simple Light">
      <a:dk1>
        <a:srgbClr val="0C0044"/>
      </a:dk1>
      <a:lt1>
        <a:srgbClr val="FFFFFF"/>
      </a:lt1>
      <a:dk2>
        <a:srgbClr val="1B6480"/>
      </a:dk2>
      <a:lt2>
        <a:srgbClr val="FFFFFF"/>
      </a:lt2>
      <a:accent1>
        <a:srgbClr val="9F4C89"/>
      </a:accent1>
      <a:accent2>
        <a:srgbClr val="58C3C4"/>
      </a:accent2>
      <a:accent3>
        <a:srgbClr val="503156"/>
      </a:accent3>
      <a:accent4>
        <a:srgbClr val="FBCF62"/>
      </a:accent4>
      <a:accent5>
        <a:srgbClr val="424077"/>
      </a:accent5>
      <a:accent6>
        <a:srgbClr val="EB7C9D"/>
      </a:accent6>
      <a:hlink>
        <a:srgbClr val="9F4C8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ading" id="{410CBE3D-F8A8-4FB0-9FF7-96C49E414661}" vid="{10CC7AA2-5CFC-4A31-BCA0-F2BF8AF91277}"/>
    </a:ext>
  </a:extLst>
</a:theme>
</file>

<file path=ppt/theme/theme2.xml><?xml version="1.0" encoding="utf-8"?>
<a:theme xmlns:a="http://schemas.openxmlformats.org/drawingml/2006/main" name="1_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249</Words>
  <Application>Microsoft Office PowerPoint</Application>
  <PresentationFormat>寬螢幕</PresentationFormat>
  <Paragraphs>27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</vt:i4>
      </vt:variant>
    </vt:vector>
  </HeadingPairs>
  <TitlesOfParts>
    <vt:vector size="14" baseType="lpstr">
      <vt:lpstr>Didact Gothic</vt:lpstr>
      <vt:lpstr>Mitr</vt:lpstr>
      <vt:lpstr>Varela</vt:lpstr>
      <vt:lpstr>微軟正黑體</vt:lpstr>
      <vt:lpstr>新細明體</vt:lpstr>
      <vt:lpstr>Arial</vt:lpstr>
      <vt:lpstr>Calibri</vt:lpstr>
      <vt:lpstr>Times New Roman</vt:lpstr>
      <vt:lpstr>Verdana</vt:lpstr>
      <vt:lpstr>reading</vt:lpstr>
      <vt:lpstr>1_Office 佈景主題</vt:lpstr>
      <vt:lpstr>國立臺灣大學公共衛生學院 健康政策與管理研究所博士論文口試</vt:lpstr>
      <vt:lpstr>國立臺灣大學公共衛生學院 健康政策與管理研究所碩士論文口試</vt:lpstr>
      <vt:lpstr>國立臺灣大學公共衛生學院 健康政策與管理研究所高階經營碩士在職專班論文口試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黃奕嘉</dc:creator>
  <cp:lastModifiedBy>臺大健管所</cp:lastModifiedBy>
  <cp:revision>76</cp:revision>
  <dcterms:created xsi:type="dcterms:W3CDTF">2021-01-29T06:39:16Z</dcterms:created>
  <dcterms:modified xsi:type="dcterms:W3CDTF">2022-03-28T06:12:16Z</dcterms:modified>
</cp:coreProperties>
</file>